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58" r:id="rId5"/>
    <p:sldId id="259" r:id="rId6"/>
    <p:sldId id="260" r:id="rId7"/>
    <p:sldId id="262" r:id="rId8"/>
    <p:sldId id="265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3F3"/>
    <a:srgbClr val="FF4468"/>
    <a:srgbClr val="12E194"/>
    <a:srgbClr val="14D4E0"/>
    <a:srgbClr val="FF4565"/>
    <a:srgbClr val="FF4465"/>
    <a:srgbClr val="0AE8AB"/>
    <a:srgbClr val="FFFF33"/>
    <a:srgbClr val="FFA534"/>
    <a:srgbClr val="FFC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B58816-35D0-451E-92F0-378F27B89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434"/>
      </p:ext>
    </p:extLst>
  </p:cSld>
  <p:clrMapOvr>
    <a:masterClrMapping/>
  </p:clrMapOvr>
  <p:transition spd="slow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1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C34BE-E215-47DE-AB97-ED37F87CE89C}"/>
              </a:ext>
            </a:extLst>
          </p:cNvPr>
          <p:cNvSpPr txBox="1"/>
          <p:nvPr/>
        </p:nvSpPr>
        <p:spPr>
          <a:xfrm>
            <a:off x="4842293" y="3038386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mvfx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oyalty Free Energetic Rock background music with catchy groove and vocal hooks for explosive video">
            <a:hlinkClick r:id="" action="ppaction://media"/>
            <a:extLst>
              <a:ext uri="{FF2B5EF4-FFF2-40B4-BE49-F238E27FC236}">
                <a16:creationId xmlns:a16="http://schemas.microsoft.com/office/drawing/2014/main" id="{7ACFE3B4-83D5-40CF-9ABB-18182A9BE3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9634" y="242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3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3" grpId="1"/>
      <p:bldP spid="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468"/>
            </a:gs>
            <a:gs pos="34000">
              <a:srgbClr val="FF4468"/>
            </a:gs>
            <a:gs pos="100000">
              <a:schemeClr val="accent4">
                <a:lumMod val="1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73D79-1E99-4550-A290-196A17A454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3681910" y="2497976"/>
            <a:ext cx="48281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ebas" pitchFamily="2" charset="0"/>
              </a:rPr>
              <a:t>OPENER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00A65-73E5-40CC-8C30-A25D47D469FA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09958-8DAE-4B80-B249-C29A530BD7CF}"/>
              </a:ext>
            </a:extLst>
          </p:cNvPr>
          <p:cNvSpPr/>
          <p:nvPr/>
        </p:nvSpPr>
        <p:spPr>
          <a:xfrm>
            <a:off x="9922217" y="5786735"/>
            <a:ext cx="8819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OPENER</a:t>
            </a:r>
          </a:p>
        </p:txBody>
      </p:sp>
    </p:spTree>
    <p:extLst>
      <p:ext uri="{BB962C8B-B14F-4D97-AF65-F5344CB8AC3E}">
        <p14:creationId xmlns:p14="http://schemas.microsoft.com/office/powerpoint/2010/main" val="952797573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.04688 0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4468"/>
            </a:gs>
            <a:gs pos="52000">
              <a:srgbClr val="AB33F3"/>
            </a:gs>
            <a:gs pos="100000">
              <a:srgbClr val="14D4E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A59F1F-61D9-443B-8A6D-2D034AFCB9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4555770" y="2828835"/>
            <a:ext cx="308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bas" pitchFamily="2" charset="0"/>
              </a:rPr>
              <a:t>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332E-13D7-41F7-9234-D68CF5D02B6A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9255C-E041-42C7-8F53-CBB406787992}"/>
              </a:ext>
            </a:extLst>
          </p:cNvPr>
          <p:cNvSpPr/>
          <p:nvPr/>
        </p:nvSpPr>
        <p:spPr>
          <a:xfrm>
            <a:off x="9898814" y="5786735"/>
            <a:ext cx="9287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48574710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42224-9985-40EE-BB77-78B00DD525D3}"/>
              </a:ext>
            </a:extLst>
          </p:cNvPr>
          <p:cNvSpPr txBox="1"/>
          <p:nvPr/>
        </p:nvSpPr>
        <p:spPr>
          <a:xfrm>
            <a:off x="5149267" y="3038386"/>
            <a:ext cx="189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MVFX4.0</a:t>
            </a:r>
          </a:p>
        </p:txBody>
      </p:sp>
    </p:spTree>
    <p:extLst>
      <p:ext uri="{BB962C8B-B14F-4D97-AF65-F5344CB8AC3E}">
        <p14:creationId xmlns:p14="http://schemas.microsoft.com/office/powerpoint/2010/main" val="3815228170"/>
      </p:ext>
    </p:extLst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468"/>
            </a:gs>
            <a:gs pos="34000">
              <a:srgbClr val="FF4468"/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7854E1-0446-40CA-9B0A-97C62B93E4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3365285" y="2828836"/>
            <a:ext cx="5461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bas" pitchFamily="2" charset="0"/>
              </a:rPr>
              <a:t>TYPOGRAPHIC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77C39-38FB-4C90-82B6-C223A7BEA9D4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485A5-4600-46DD-9377-ACB345E0AA8A}"/>
              </a:ext>
            </a:extLst>
          </p:cNvPr>
          <p:cNvSpPr/>
          <p:nvPr/>
        </p:nvSpPr>
        <p:spPr>
          <a:xfrm>
            <a:off x="9655317" y="5786735"/>
            <a:ext cx="14157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TYPOGRAPHIC</a:t>
            </a:r>
          </a:p>
        </p:txBody>
      </p:sp>
    </p:spTree>
    <p:extLst>
      <p:ext uri="{BB962C8B-B14F-4D97-AF65-F5344CB8AC3E}">
        <p14:creationId xmlns:p14="http://schemas.microsoft.com/office/powerpoint/2010/main" val="2584936860"/>
      </p:ext>
    </p:extLst>
  </p:cSld>
  <p:clrMapOvr>
    <a:masterClrMapping/>
  </p:clrMapOvr>
  <p:transition advClick="0" advTm="1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4271 0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0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468"/>
            </a:gs>
            <a:gs pos="52000">
              <a:srgbClr val="AB33F3"/>
            </a:gs>
            <a:gs pos="100000">
              <a:srgbClr val="14D4E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FE2A6D-D1AF-4584-9361-2A6F78BADB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3570917" y="2828836"/>
            <a:ext cx="50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bas" pitchFamily="2" charset="0"/>
              </a:rPr>
              <a:t>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F1EBF-10E2-4180-B5D1-BB8A993FD2D5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4FC77-27FA-401D-835F-AED45E2E8234}"/>
              </a:ext>
            </a:extLst>
          </p:cNvPr>
          <p:cNvSpPr/>
          <p:nvPr/>
        </p:nvSpPr>
        <p:spPr>
          <a:xfrm>
            <a:off x="9678210" y="5786735"/>
            <a:ext cx="13699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339508944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.05208 0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468"/>
            </a:gs>
            <a:gs pos="35000">
              <a:srgbClr val="FF4565"/>
            </a:gs>
            <a:gs pos="100000">
              <a:srgbClr val="12E1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D378BC-0FDD-4A77-88C4-EC5369D1F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3450693" y="2705725"/>
            <a:ext cx="5290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bas" pitchFamily="2" charset="0"/>
              </a:rPr>
              <a:t>ANIMATION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60257-0673-4692-8E06-9D2551716D97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47A6D-EA92-4B3A-AFE0-90674C30936B}"/>
              </a:ext>
            </a:extLst>
          </p:cNvPr>
          <p:cNvSpPr/>
          <p:nvPr/>
        </p:nvSpPr>
        <p:spPr>
          <a:xfrm>
            <a:off x="9754704" y="5786735"/>
            <a:ext cx="12170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3224167108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B33F3"/>
            </a:gs>
            <a:gs pos="35000">
              <a:srgbClr val="AB33F3"/>
            </a:gs>
            <a:gs pos="100000">
              <a:schemeClr val="accent4">
                <a:lumMod val="1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8AEC9-96C1-4EEE-9FF5-12874792E8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4264473" y="2828836"/>
            <a:ext cx="3663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bas" pitchFamily="2" charset="0"/>
              </a:rPr>
              <a:t>DYNAMIC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BE39D-49DB-4CD0-AFBB-1C9F7EFF696D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F844C-82D6-45B0-9A9F-B65965E2E9C2}"/>
              </a:ext>
            </a:extLst>
          </p:cNvPr>
          <p:cNvSpPr/>
          <p:nvPr/>
        </p:nvSpPr>
        <p:spPr>
          <a:xfrm>
            <a:off x="9853642" y="5786735"/>
            <a:ext cx="10191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255645815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.04232 0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0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4468"/>
            </a:gs>
            <a:gs pos="34000">
              <a:srgbClr val="FF4468"/>
            </a:gs>
            <a:gs pos="100000">
              <a:schemeClr val="accent4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DC013A-8FC7-486B-B541-000900F51E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4206092" y="2644170"/>
            <a:ext cx="3779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ebas" pitchFamily="2" charset="0"/>
              </a:rPr>
              <a:t>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4370E-0BE3-47C2-80A4-944D5F304404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9B62A-2543-4512-80B1-468E119D8FBB}"/>
              </a:ext>
            </a:extLst>
          </p:cNvPr>
          <p:cNvSpPr/>
          <p:nvPr/>
        </p:nvSpPr>
        <p:spPr>
          <a:xfrm>
            <a:off x="9948058" y="5786735"/>
            <a:ext cx="8302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2749428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6732 0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0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4468"/>
            </a:gs>
            <a:gs pos="52000">
              <a:srgbClr val="AB33F3"/>
            </a:gs>
            <a:gs pos="100000">
              <a:srgbClr val="14D4E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B36176-22ED-4E78-941B-EDB4798BF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3844422" y="2497976"/>
            <a:ext cx="450315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ebas" pitchFamily="2" charset="0"/>
              </a:rPr>
              <a:t>EFFECT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0DE4C-536E-416E-9CB2-804208CC1611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CCB25-C723-4B39-85DF-366EB99A8725}"/>
              </a:ext>
            </a:extLst>
          </p:cNvPr>
          <p:cNvSpPr/>
          <p:nvPr/>
        </p:nvSpPr>
        <p:spPr>
          <a:xfrm>
            <a:off x="9972905" y="5786735"/>
            <a:ext cx="7805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51846753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468"/>
            </a:gs>
            <a:gs pos="35000">
              <a:srgbClr val="FF4565"/>
            </a:gs>
            <a:gs pos="100000">
              <a:srgbClr val="12E1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2CE266-0E42-4D00-9CCB-12E97BC90E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4418938" y="2828835"/>
            <a:ext cx="3354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bas" pitchFamily="2" charset="0"/>
              </a:rPr>
              <a:t>STYLISH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2C899-DA26-4C8E-9385-57C5C8617115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54A8C-E018-4FC1-B608-D4EA2024683D}"/>
              </a:ext>
            </a:extLst>
          </p:cNvPr>
          <p:cNvSpPr/>
          <p:nvPr/>
        </p:nvSpPr>
        <p:spPr>
          <a:xfrm>
            <a:off x="9934432" y="5786735"/>
            <a:ext cx="8575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STYLISH</a:t>
            </a:r>
          </a:p>
        </p:txBody>
      </p:sp>
    </p:spTree>
    <p:extLst>
      <p:ext uri="{BB962C8B-B14F-4D97-AF65-F5344CB8AC3E}">
        <p14:creationId xmlns:p14="http://schemas.microsoft.com/office/powerpoint/2010/main" val="2728578886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.08125 0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B33F3"/>
            </a:gs>
            <a:gs pos="35000">
              <a:srgbClr val="AB33F3"/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0EA723-AC1F-493F-BB77-3021C22F2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 t="-38889" b="-388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4CB2-8C76-4402-BB9E-E67388BF35E1}"/>
              </a:ext>
            </a:extLst>
          </p:cNvPr>
          <p:cNvSpPr txBox="1"/>
          <p:nvPr/>
        </p:nvSpPr>
        <p:spPr>
          <a:xfrm>
            <a:off x="4335005" y="2705725"/>
            <a:ext cx="3521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ebas" pitchFamily="2" charset="0"/>
              </a:rPr>
              <a:t>VIDEOS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F446-A6CB-4AFB-9B54-9013AD452214}"/>
              </a:ext>
            </a:extLst>
          </p:cNvPr>
          <p:cNvSpPr/>
          <p:nvPr/>
        </p:nvSpPr>
        <p:spPr>
          <a:xfrm>
            <a:off x="913244" y="719435"/>
            <a:ext cx="954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MVFX4.0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1A98E-0DC5-4768-B726-3949F5467235}"/>
              </a:ext>
            </a:extLst>
          </p:cNvPr>
          <p:cNvSpPr/>
          <p:nvPr/>
        </p:nvSpPr>
        <p:spPr>
          <a:xfrm>
            <a:off x="9951232" y="5786735"/>
            <a:ext cx="8239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</a:rPr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132081150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de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4219 0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0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32</Words>
  <Application>Microsoft Office PowerPoint</Application>
  <PresentationFormat>Widescreen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Bebas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key0717</cp:lastModifiedBy>
  <cp:revision>28</cp:revision>
  <dcterms:created xsi:type="dcterms:W3CDTF">2018-11-06T12:35:11Z</dcterms:created>
  <dcterms:modified xsi:type="dcterms:W3CDTF">2019-02-07T12:00:14Z</dcterms:modified>
</cp:coreProperties>
</file>