
<file path=[Content_Types].xml><?xml version="1.0" encoding="utf-8"?>
<Types xmlns="http://schemas.openxmlformats.org/package/2006/content-types"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205D"/>
    <a:srgbClr val="FFBE31"/>
    <a:srgbClr val="29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6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882" y="7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166E-BD05-4DE0-BA5D-3FC09B5308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6F7EA-19BC-4DC8-B86C-0035E0BE15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ED6F0E-3B1B-4ABE-BD55-8397010F8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13325-7A84-4837-B8CF-B2F0BF1E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6B423-39A7-4929-B1DF-5831B7F6E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1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0024F-76D7-464E-AFC4-44390EA4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674E2F-C726-4182-BE77-96B7B4AED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479A6-3FAF-4E9E-BEB6-408C681B0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E5848-63FA-4784-B938-502176AF4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052E3-9CC0-43AD-B1AC-C88948737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CC021A-D214-446D-9939-025413680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268D4E-E515-49E4-AE48-46B5EADDF8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D6649-8397-4C09-9C83-9FB511EE3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CE26CC-21EA-4FFE-8347-958EA558F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229EB-DCE6-4360-8797-AC1EBDD6C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20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2C0F8-903D-45D1-8BC2-33F2086C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307976-92A2-4130-B03B-BC1AFCBDB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FB337-3921-4255-B981-B8508FBF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40738C-B348-44F2-B2A6-CEC9BA382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9D4AB-EC92-4794-AC3E-B4D16E5B2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0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75061-C8E1-4718-A25E-3785F0B7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260589-ADB8-478B-BDD5-2BAFDC2B0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4C3E6-6AF0-4951-91D1-426166814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05B7DC-34DF-41B1-9BC3-8635A8D94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EE6B9-6F22-406E-AF72-B327ADD33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03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B9231-567E-4C6F-8B6B-8A26D7157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E19489-64C1-48EA-BF04-42DBE132AE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E8392-608B-4388-87F8-19A7A93B91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FEE923-9143-4A0C-945D-7F7F4FE3B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0E912-CB9C-4AFD-9A6D-BB2BABC50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4987D-922A-4E71-8BCC-3FAC13DBA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95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77FC3-0696-4FDE-9FC4-832C86768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46EB50-1B00-48D5-8632-86BD7C3928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2A4B86-C207-44B7-96B7-63B418198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7ACADE-2F69-4B4A-9926-CF6D9209C3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2D3D8-9EB3-48F4-9C79-68BF7169EC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2EF23B-2519-498F-A8B2-50138AD4B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A81D22-D75E-4961-B153-053E442D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93F1AA6-39ED-43A9-9B0B-2C66B6914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79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FD75E-D43B-454D-9A27-ABF810093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ACEA894-07D6-4BAB-B7C3-1101F4642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46B7FE-BA8F-45EE-9BB8-631133CF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C0ABCD-D7C0-4014-A1B0-4F183739D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8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17460-3A6A-45DA-8A3F-26AD110FA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BEC258-134E-4EE5-8EC4-BBFCD0F69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E4F8B-B67B-49B7-9042-1F1874E0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4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95A69-EA64-4FE1-9E19-A626C8481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00E9F-0DFD-4919-A050-F9C25D988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A3CBB-6585-443B-BA67-E679B8054D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1B6F4A-6A0B-4651-96F7-5A25EAC6E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5CA2D5-4DF0-4B72-9EF3-D2EDEC27C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B3440-91CE-404D-962F-29D4EF7D0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2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AD9EB-1458-4A63-9C60-DFCADC48D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E3E7EB-684D-4237-81AA-49D528EBCB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2D1C15-3554-4975-BF68-52BC6BFF3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F1574-41F1-462C-9F47-E5795F3B5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DFB0C-BE5F-4EF1-8F9F-AF08D7F2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ED7CD2-DE7E-4B25-B73D-E53B22AD9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F876B2A-C52A-4D72-B0FC-9CF1AC46A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6C6F-C3AA-4D8C-A17A-04D3ECB74A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452727-1133-4404-A64D-BCB9A0852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FB5FF-74E6-4391-8140-0EBEFC3324A7}" type="datetimeFigureOut">
              <a:rPr lang="en-US" smtClean="0"/>
              <a:t>2/7/2019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9067E-9929-440A-A515-8F6073217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66127-7359-4E0E-93F1-9E837224CF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01B4D-C3ED-4CC8-9F90-6DAC39A079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946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0E64CD-F869-431F-AEE8-F234ED37C8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465535-183B-4C85-A9CC-6B0EC360F3BF}"/>
              </a:ext>
            </a:extLst>
          </p:cNvPr>
          <p:cNvSpPr/>
          <p:nvPr/>
        </p:nvSpPr>
        <p:spPr>
          <a:xfrm>
            <a:off x="2453640" y="2875002"/>
            <a:ext cx="7284720" cy="1107996"/>
          </a:xfrm>
          <a:prstGeom prst="rect">
            <a:avLst/>
          </a:prstGeom>
          <a:solidFill>
            <a:srgbClr val="FF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AFCAA-FAA5-45A3-AA59-8EDC17996480}"/>
              </a:ext>
            </a:extLst>
          </p:cNvPr>
          <p:cNvSpPr txBox="1"/>
          <p:nvPr/>
        </p:nvSpPr>
        <p:spPr>
          <a:xfrm>
            <a:off x="3459077" y="2875002"/>
            <a:ext cx="576792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spc="-1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CLEAN DESIGN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7143CC-A6CE-4E13-A485-2634EBD30E6D}"/>
              </a:ext>
            </a:extLst>
          </p:cNvPr>
          <p:cNvSpPr/>
          <p:nvPr/>
        </p:nvSpPr>
        <p:spPr>
          <a:xfrm>
            <a:off x="4266998" y="2875002"/>
            <a:ext cx="1107996" cy="1107996"/>
          </a:xfrm>
          <a:prstGeom prst="rect">
            <a:avLst/>
          </a:prstGeom>
          <a:solidFill>
            <a:srgbClr val="FF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appy Upbeat Background Music For Videos - by AShamaluev">
            <a:hlinkClick r:id="" action="ppaction://media"/>
            <a:extLst>
              <a:ext uri="{FF2B5EF4-FFF2-40B4-BE49-F238E27FC236}">
                <a16:creationId xmlns:a16="http://schemas.microsoft.com/office/drawing/2014/main" id="{4F24085B-3999-4485-B2D1-AE9EAB42F132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00"/>
                  <p14:fade out="75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89026" y="604911"/>
            <a:ext cx="609600" cy="468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31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-2.70833E-6 0 L -0.15039 0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26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xit" presetSubtype="4" fill="hold" grpId="2" nodeType="withEffect">
                                  <p:stCondLst>
                                    <p:cond delay="3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8" grpId="1" animBg="1"/>
      <p:bldP spid="6" grpId="1"/>
      <p:bldP spid="6" grpId="2"/>
      <p:bldP spid="7" grpId="0" animBg="1"/>
      <p:bldP spid="7" grpId="1" animBg="1"/>
      <p:bldP spid="7" grpId="2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65C94AA-8D1E-46B2-86A9-C118112654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956D69C-FE9F-4FB8-BDFF-3D1076915B04}"/>
              </a:ext>
            </a:extLst>
          </p:cNvPr>
          <p:cNvSpPr/>
          <p:nvPr/>
        </p:nvSpPr>
        <p:spPr>
          <a:xfrm>
            <a:off x="3018971" y="2936101"/>
            <a:ext cx="6154058" cy="985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ebas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BCD2F3-84EA-4C3B-8A0D-7133DCF0555D}"/>
              </a:ext>
            </a:extLst>
          </p:cNvPr>
          <p:cNvSpPr/>
          <p:nvPr/>
        </p:nvSpPr>
        <p:spPr>
          <a:xfrm>
            <a:off x="3018971" y="2936101"/>
            <a:ext cx="6154058" cy="985798"/>
          </a:xfrm>
          <a:prstGeom prst="rect">
            <a:avLst/>
          </a:prstGeom>
          <a:solidFill>
            <a:srgbClr val="FFB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Bebas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948424-5C85-4D3C-98DD-036D30B8A08F}"/>
              </a:ext>
            </a:extLst>
          </p:cNvPr>
          <p:cNvSpPr txBox="1"/>
          <p:nvPr/>
        </p:nvSpPr>
        <p:spPr>
          <a:xfrm>
            <a:off x="3536743" y="2875002"/>
            <a:ext cx="511851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FFBE31"/>
                </a:solidFill>
                <a:latin typeface="Bebas" pitchFamily="2" charset="0"/>
              </a:rPr>
              <a:t>TITLE PROJECT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5A4292-BE61-46B6-8EC2-4B445DF0CF14}"/>
              </a:ext>
            </a:extLst>
          </p:cNvPr>
          <p:cNvSpPr txBox="1"/>
          <p:nvPr/>
        </p:nvSpPr>
        <p:spPr>
          <a:xfrm>
            <a:off x="3860966" y="2875002"/>
            <a:ext cx="44700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chemeClr val="bg1"/>
                </a:solidFill>
                <a:latin typeface="Bebas" pitchFamily="2" charset="0"/>
              </a:rPr>
              <a:t>GRAB IT NOW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71BB9B-C6F3-457C-8BA4-D025669BC8A3}"/>
              </a:ext>
            </a:extLst>
          </p:cNvPr>
          <p:cNvSpPr txBox="1"/>
          <p:nvPr/>
        </p:nvSpPr>
        <p:spPr>
          <a:xfrm>
            <a:off x="3860966" y="2875002"/>
            <a:ext cx="447007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>
                <a:solidFill>
                  <a:srgbClr val="7030A0"/>
                </a:solidFill>
                <a:latin typeface="Bebas" pitchFamily="2" charset="0"/>
              </a:rPr>
              <a:t>GRAB IT NOW</a:t>
            </a:r>
          </a:p>
        </p:txBody>
      </p:sp>
    </p:spTree>
    <p:extLst>
      <p:ext uri="{BB962C8B-B14F-4D97-AF65-F5344CB8AC3E}">
        <p14:creationId xmlns:p14="http://schemas.microsoft.com/office/powerpoint/2010/main" val="58156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6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4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4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xit" presetSubtype="0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9" presetClass="exit" presetSubtype="0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9" presetClass="exit" presetSubtype="0" accel="100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9" presetClass="exit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9" presetClass="exit" presetSubtype="0" accel="100000" fill="hold" grpId="2" nodeType="with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" grpId="0" animBg="1"/>
      <p:bldP spid="3" grpId="1" animBg="1"/>
      <p:bldP spid="5" grpId="0"/>
      <p:bldP spid="5" grpId="1"/>
      <p:bldP spid="8" grpId="0"/>
      <p:bldP spid="8" grpId="1"/>
      <p:bldP spid="8" grpId="2"/>
      <p:bldP spid="11" grpId="1"/>
      <p:bldP spid="11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80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31F73AE-0170-42E9-9BCE-E3471FE19E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FDAFCAA-FAA5-45A3-AA59-8EDC17996480}"/>
              </a:ext>
            </a:extLst>
          </p:cNvPr>
          <p:cNvSpPr txBox="1"/>
          <p:nvPr/>
        </p:nvSpPr>
        <p:spPr>
          <a:xfrm>
            <a:off x="3895878" y="2875002"/>
            <a:ext cx="4400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8C33E12-C893-4943-8780-DC67AD9B9135}"/>
              </a:ext>
            </a:extLst>
          </p:cNvPr>
          <p:cNvSpPr/>
          <p:nvPr/>
        </p:nvSpPr>
        <p:spPr>
          <a:xfrm>
            <a:off x="3802380" y="2875002"/>
            <a:ext cx="4587240" cy="1107996"/>
          </a:xfrm>
          <a:prstGeom prst="rect">
            <a:avLst/>
          </a:prstGeom>
          <a:noFill/>
          <a:ln w="34925">
            <a:solidFill>
              <a:srgbClr val="FFB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24948B-F3C2-4363-BBF8-03DCEE60807C}"/>
              </a:ext>
            </a:extLst>
          </p:cNvPr>
          <p:cNvSpPr txBox="1"/>
          <p:nvPr/>
        </p:nvSpPr>
        <p:spPr>
          <a:xfrm>
            <a:off x="3895878" y="2875002"/>
            <a:ext cx="44002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B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5EA5D5-6285-4BB2-905A-CCD02F370CE2}"/>
              </a:ext>
            </a:extLst>
          </p:cNvPr>
          <p:cNvSpPr/>
          <p:nvPr/>
        </p:nvSpPr>
        <p:spPr>
          <a:xfrm>
            <a:off x="3802380" y="2875002"/>
            <a:ext cx="4587240" cy="1107996"/>
          </a:xfrm>
          <a:prstGeom prst="rect">
            <a:avLst/>
          </a:prstGeom>
          <a:solidFill>
            <a:srgbClr val="FFBE3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rgbClr val="FFBE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xit" presetSubtype="2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grpId="4" nodeType="withEffect">
                                  <p:stCondLst>
                                    <p:cond delay="175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5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2" grpId="0" animBg="1"/>
      <p:bldP spid="2" grpId="2" animBg="1"/>
      <p:bldP spid="2" grpId="3" animBg="1"/>
      <p:bldP spid="2" grpId="4" animBg="1"/>
      <p:bldP spid="10" grpId="0"/>
      <p:bldP spid="10" grpId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61011EC-C7F3-4992-A755-B592A411199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CE54D-963F-4A52-AB3B-53E63985E1C9}"/>
              </a:ext>
            </a:extLst>
          </p:cNvPr>
          <p:cNvSpPr txBox="1"/>
          <p:nvPr/>
        </p:nvSpPr>
        <p:spPr>
          <a:xfrm>
            <a:off x="2783779" y="2875002"/>
            <a:ext cx="66244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MINIMAL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80EC17-3B6E-41F8-8FED-69689FEECCB2}"/>
              </a:ext>
            </a:extLst>
          </p:cNvPr>
          <p:cNvSpPr/>
          <p:nvPr/>
        </p:nvSpPr>
        <p:spPr>
          <a:xfrm>
            <a:off x="2638162" y="3046104"/>
            <a:ext cx="6915676" cy="765792"/>
          </a:xfrm>
          <a:prstGeom prst="rect">
            <a:avLst/>
          </a:prstGeom>
          <a:solidFill>
            <a:srgbClr val="FFBE31"/>
          </a:solidFill>
          <a:ln>
            <a:solidFill>
              <a:srgbClr val="FFB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1FE6E71-9C2F-43A7-8CC5-996C160E646E}"/>
              </a:ext>
            </a:extLst>
          </p:cNvPr>
          <p:cNvCxnSpPr>
            <a:cxnSpLocks/>
          </p:cNvCxnSpPr>
          <p:nvPr/>
        </p:nvCxnSpPr>
        <p:spPr>
          <a:xfrm>
            <a:off x="2638162" y="3063240"/>
            <a:ext cx="6915676" cy="0"/>
          </a:xfrm>
          <a:prstGeom prst="line">
            <a:avLst/>
          </a:prstGeom>
          <a:ln w="38100">
            <a:solidFill>
              <a:srgbClr val="FFB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B7F54DA-E947-48FA-B3DF-DBF20A5AD9EE}"/>
              </a:ext>
            </a:extLst>
          </p:cNvPr>
          <p:cNvCxnSpPr>
            <a:cxnSpLocks/>
          </p:cNvCxnSpPr>
          <p:nvPr/>
        </p:nvCxnSpPr>
        <p:spPr>
          <a:xfrm>
            <a:off x="2638162" y="3794760"/>
            <a:ext cx="6915676" cy="0"/>
          </a:xfrm>
          <a:prstGeom prst="line">
            <a:avLst/>
          </a:prstGeom>
          <a:ln w="38100">
            <a:solidFill>
              <a:srgbClr val="FFB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84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1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xit" presetSubtype="2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grpId="1" nodeType="withEffect">
                                  <p:stCondLst>
                                    <p:cond delay="275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7AB28A9-1837-4F89-8C63-4091EFEF22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E57929-16A6-4945-9CEE-61D3C3FAF554}"/>
              </a:ext>
            </a:extLst>
          </p:cNvPr>
          <p:cNvSpPr txBox="1"/>
          <p:nvPr/>
        </p:nvSpPr>
        <p:spPr>
          <a:xfrm>
            <a:off x="4639512" y="2760702"/>
            <a:ext cx="29129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Futura Bk BT" panose="020B0502020204020303" pitchFamily="34" charset="0"/>
              </a:rPr>
              <a:t>easily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B69D1-2E6D-42C0-8DE5-637A67BE4DA3}"/>
              </a:ext>
            </a:extLst>
          </p:cNvPr>
          <p:cNvSpPr/>
          <p:nvPr/>
        </p:nvSpPr>
        <p:spPr>
          <a:xfrm>
            <a:off x="4477657" y="2855952"/>
            <a:ext cx="3236686" cy="1107996"/>
          </a:xfrm>
          <a:prstGeom prst="rect">
            <a:avLst/>
          </a:prstGeom>
          <a:noFill/>
          <a:ln w="38100">
            <a:solidFill>
              <a:srgbClr val="FFB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3744F-89D8-405F-8AFD-9DD86BF9C7B0}"/>
              </a:ext>
            </a:extLst>
          </p:cNvPr>
          <p:cNvSpPr txBox="1"/>
          <p:nvPr/>
        </p:nvSpPr>
        <p:spPr>
          <a:xfrm>
            <a:off x="4639512" y="2760702"/>
            <a:ext cx="291297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800" b="1" dirty="0">
                <a:solidFill>
                  <a:srgbClr val="FFBE31"/>
                </a:solidFill>
                <a:latin typeface="Futura Bk BT" panose="020B0502020204020303" pitchFamily="34" charset="0"/>
              </a:rPr>
              <a:t>easily</a:t>
            </a:r>
          </a:p>
        </p:txBody>
      </p:sp>
    </p:spTree>
    <p:extLst>
      <p:ext uri="{BB962C8B-B14F-4D97-AF65-F5344CB8AC3E}">
        <p14:creationId xmlns:p14="http://schemas.microsoft.com/office/powerpoint/2010/main" val="407947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3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37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xit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9" presetClass="exit" presetSubtype="0" ac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9" presetClass="exit" presetSubtype="0" ac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 animBg="1"/>
      <p:bldP spid="5" grpId="1" animBg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F7106FD-DBC3-405C-874C-2ADA87B2033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18CD81-AAA0-4218-BDD2-3791F8FA0699}"/>
              </a:ext>
            </a:extLst>
          </p:cNvPr>
          <p:cNvSpPr txBox="1"/>
          <p:nvPr/>
        </p:nvSpPr>
        <p:spPr>
          <a:xfrm>
            <a:off x="3022178" y="2947572"/>
            <a:ext cx="6147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B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ANIMATION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5EDE0D-1590-4CC9-A08D-990CCCFBDC7C}"/>
              </a:ext>
            </a:extLst>
          </p:cNvPr>
          <p:cNvSpPr txBox="1"/>
          <p:nvPr/>
        </p:nvSpPr>
        <p:spPr>
          <a:xfrm>
            <a:off x="3022898" y="2989302"/>
            <a:ext cx="6147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 ANIMATION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5C9883-49A0-4676-AA56-D2FD089F7BEF}"/>
              </a:ext>
            </a:extLst>
          </p:cNvPr>
          <p:cNvSpPr/>
          <p:nvPr/>
        </p:nvSpPr>
        <p:spPr>
          <a:xfrm flipH="1" flipV="1">
            <a:off x="9568516" y="2907105"/>
            <a:ext cx="45719" cy="1043789"/>
          </a:xfrm>
          <a:prstGeom prst="rect">
            <a:avLst/>
          </a:prstGeom>
          <a:solidFill>
            <a:srgbClr val="FF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AF5F90-97F2-4F49-9A6C-D5BE1F68517E}"/>
              </a:ext>
            </a:extLst>
          </p:cNvPr>
          <p:cNvSpPr/>
          <p:nvPr/>
        </p:nvSpPr>
        <p:spPr>
          <a:xfrm>
            <a:off x="2607610" y="2907105"/>
            <a:ext cx="6976782" cy="1043789"/>
          </a:xfrm>
          <a:prstGeom prst="rect">
            <a:avLst/>
          </a:prstGeom>
          <a:noFill/>
          <a:ln w="50800">
            <a:solidFill>
              <a:srgbClr val="FFB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476CC32-A6ED-48EE-913A-55E8343B2CD1}"/>
              </a:ext>
            </a:extLst>
          </p:cNvPr>
          <p:cNvSpPr/>
          <p:nvPr/>
        </p:nvSpPr>
        <p:spPr>
          <a:xfrm flipH="1" flipV="1">
            <a:off x="2584748" y="2887701"/>
            <a:ext cx="47419" cy="1082596"/>
          </a:xfrm>
          <a:prstGeom prst="rect">
            <a:avLst/>
          </a:prstGeom>
          <a:solidFill>
            <a:srgbClr val="FFBE31"/>
          </a:solidFill>
          <a:ln>
            <a:solidFill>
              <a:srgbClr val="FFB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1DD10F-B143-46BC-B5D8-8E8C0E3D20DB}"/>
              </a:ext>
            </a:extLst>
          </p:cNvPr>
          <p:cNvSpPr/>
          <p:nvPr/>
        </p:nvSpPr>
        <p:spPr>
          <a:xfrm>
            <a:off x="2584747" y="2887700"/>
            <a:ext cx="7029487" cy="1095297"/>
          </a:xfrm>
          <a:prstGeom prst="rect">
            <a:avLst/>
          </a:prstGeom>
          <a:solidFill>
            <a:srgbClr val="FFBE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48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9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2" fill="hold" grpId="1" nodeType="withEffect">
                                  <p:stCondLst>
                                    <p:cond delay="17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xit" presetSubtype="8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xit" presetSubtype="2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allAtOnce"/>
      <p:bldP spid="2" grpId="0" build="allAtOnce"/>
      <p:bldP spid="4" grpId="0" animBg="1"/>
      <p:bldP spid="4" grpId="1" animBg="1"/>
      <p:bldP spid="7" grpId="0" animBg="1"/>
      <p:bldP spid="7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3FC001D-27CF-4DB5-88AC-F40C941C4B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DF1471-F2F5-4F97-941A-2064470E67C2}"/>
              </a:ext>
            </a:extLst>
          </p:cNvPr>
          <p:cNvSpPr/>
          <p:nvPr/>
        </p:nvSpPr>
        <p:spPr>
          <a:xfrm>
            <a:off x="3018819" y="2943226"/>
            <a:ext cx="6154335" cy="971550"/>
          </a:xfrm>
          <a:prstGeom prst="rect">
            <a:avLst/>
          </a:prstGeom>
          <a:noFill/>
          <a:ln w="50800">
            <a:solidFill>
              <a:srgbClr val="FFBE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FCE9C7-587D-42B1-B142-9CB59FAD0B7C}"/>
              </a:ext>
            </a:extLst>
          </p:cNvPr>
          <p:cNvSpPr txBox="1"/>
          <p:nvPr/>
        </p:nvSpPr>
        <p:spPr>
          <a:xfrm>
            <a:off x="3290585" y="2918544"/>
            <a:ext cx="55258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B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 </a:t>
            </a:r>
            <a:r>
              <a: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5F9B677-63A5-4CEC-8F00-62265BD69EBF}"/>
              </a:ext>
            </a:extLst>
          </p:cNvPr>
          <p:cNvCxnSpPr/>
          <p:nvPr/>
        </p:nvCxnSpPr>
        <p:spPr>
          <a:xfrm>
            <a:off x="3018820" y="2943225"/>
            <a:ext cx="0" cy="971550"/>
          </a:xfrm>
          <a:prstGeom prst="line">
            <a:avLst/>
          </a:prstGeom>
          <a:ln w="50800" cap="rnd">
            <a:solidFill>
              <a:srgbClr val="FFB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2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840A2C6-276E-4D05-913B-E95425AC574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2857F4-A690-4C3D-A0C4-2BF41BF66E08}"/>
              </a:ext>
            </a:extLst>
          </p:cNvPr>
          <p:cNvSpPr txBox="1"/>
          <p:nvPr/>
        </p:nvSpPr>
        <p:spPr>
          <a:xfrm>
            <a:off x="2923497" y="2875002"/>
            <a:ext cx="63450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TYPOGRAPHIC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A12838-E9B5-4C86-B5B6-658D9EAE9FD9}"/>
              </a:ext>
            </a:extLst>
          </p:cNvPr>
          <p:cNvCxnSpPr>
            <a:cxnSpLocks/>
          </p:cNvCxnSpPr>
          <p:nvPr/>
        </p:nvCxnSpPr>
        <p:spPr>
          <a:xfrm>
            <a:off x="3236815" y="3863256"/>
            <a:ext cx="5763987" cy="0"/>
          </a:xfrm>
          <a:prstGeom prst="line">
            <a:avLst/>
          </a:prstGeom>
          <a:ln w="57150" cap="rnd">
            <a:solidFill>
              <a:srgbClr val="FFBE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E8470D15-534D-47F9-A9A2-06183C3BA925}"/>
              </a:ext>
            </a:extLst>
          </p:cNvPr>
          <p:cNvSpPr txBox="1"/>
          <p:nvPr/>
        </p:nvSpPr>
        <p:spPr>
          <a:xfrm>
            <a:off x="2923497" y="2875002"/>
            <a:ext cx="63450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B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TYPOGRAPHIC</a:t>
            </a:r>
          </a:p>
        </p:txBody>
      </p:sp>
    </p:spTree>
    <p:extLst>
      <p:ext uri="{BB962C8B-B14F-4D97-AF65-F5344CB8AC3E}">
        <p14:creationId xmlns:p14="http://schemas.microsoft.com/office/powerpoint/2010/main" val="69571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xit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8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FE751D1-7D46-438F-970F-0A864B4BA44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8E928F-E5B3-452F-9086-30EBD9B80A0F}"/>
              </a:ext>
            </a:extLst>
          </p:cNvPr>
          <p:cNvSpPr txBox="1"/>
          <p:nvPr/>
        </p:nvSpPr>
        <p:spPr>
          <a:xfrm>
            <a:off x="3103418" y="2876175"/>
            <a:ext cx="59851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BE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4B2C9B-D6D1-48D5-9038-4513D75F5FF7}"/>
              </a:ext>
            </a:extLst>
          </p:cNvPr>
          <p:cNvSpPr/>
          <p:nvPr/>
        </p:nvSpPr>
        <p:spPr>
          <a:xfrm>
            <a:off x="7274580" y="2875002"/>
            <a:ext cx="1482621" cy="364785"/>
          </a:xfrm>
          <a:prstGeom prst="rect">
            <a:avLst/>
          </a:prstGeom>
          <a:solidFill>
            <a:srgbClr val="FF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59FC7-D82E-4E67-9CC7-DAC67BE64820}"/>
              </a:ext>
            </a:extLst>
          </p:cNvPr>
          <p:cNvSpPr txBox="1"/>
          <p:nvPr/>
        </p:nvSpPr>
        <p:spPr>
          <a:xfrm>
            <a:off x="3103418" y="2876175"/>
            <a:ext cx="598516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EXCLUSIVELY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B696EA8-32F2-457D-9782-428712E30A21}"/>
              </a:ext>
            </a:extLst>
          </p:cNvPr>
          <p:cNvSpPr/>
          <p:nvPr/>
        </p:nvSpPr>
        <p:spPr>
          <a:xfrm>
            <a:off x="3434799" y="3808827"/>
            <a:ext cx="2452914" cy="6035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21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9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8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xit" presetSubtype="2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63" presetClass="path" presetSubtype="0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-1.48148E-6 L 0.00482 -0.00023 " pathEditMode="relative" rAng="0" ptsTypes="AA">
                                      <p:cBhvr>
                                        <p:cTn id="30" dur="6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2" presetClass="exit" presetSubtype="2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2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8" grpId="0" animBg="1"/>
      <p:bldP spid="8" grpId="1" animBg="1"/>
      <p:bldP spid="5" grpId="0"/>
      <p:bldP spid="5" grpId="1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C7EAF2-2F6C-4FA6-803C-BA2643965B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24000"/>
            </a:blip>
            <a:srcRect/>
            <a:stretch>
              <a:fillRect t="-38889" b="-3888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C5E713E-FE90-4305-95FF-4739B7674B88}"/>
              </a:ext>
            </a:extLst>
          </p:cNvPr>
          <p:cNvSpPr/>
          <p:nvPr/>
        </p:nvSpPr>
        <p:spPr>
          <a:xfrm>
            <a:off x="2786742" y="2875002"/>
            <a:ext cx="6618516" cy="1107996"/>
          </a:xfrm>
          <a:prstGeom prst="rect">
            <a:avLst/>
          </a:prstGeom>
          <a:solidFill>
            <a:srgbClr val="FFBE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E154E0-7917-4810-9077-EA36EFD7F371}"/>
              </a:ext>
            </a:extLst>
          </p:cNvPr>
          <p:cNvSpPr txBox="1"/>
          <p:nvPr/>
        </p:nvSpPr>
        <p:spPr>
          <a:xfrm>
            <a:off x="3162985" y="3004990"/>
            <a:ext cx="5866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FOR USE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DCFA57-274E-4C4F-9F3F-2EA68A95A975}"/>
              </a:ext>
            </a:extLst>
          </p:cNvPr>
          <p:cNvSpPr txBox="1"/>
          <p:nvPr/>
        </p:nvSpPr>
        <p:spPr>
          <a:xfrm>
            <a:off x="3162985" y="3006164"/>
            <a:ext cx="58660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 FOR USE</a:t>
            </a:r>
          </a:p>
        </p:txBody>
      </p:sp>
    </p:spTree>
    <p:extLst>
      <p:ext uri="{BB962C8B-B14F-4D97-AF65-F5344CB8AC3E}">
        <p14:creationId xmlns:p14="http://schemas.microsoft.com/office/powerpoint/2010/main" val="38402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xit" presetSubtype="4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xit" presetSubtype="8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" grpId="0"/>
      <p:bldP spid="2" grpId="1"/>
      <p:bldP spid="9" grpId="0"/>
      <p:bldP spid="9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</TotalTime>
  <Words>32</Words>
  <Application>Microsoft Office PowerPoint</Application>
  <PresentationFormat>Widescreen</PresentationFormat>
  <Paragraphs>18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Bebas</vt:lpstr>
      <vt:lpstr>Calibri</vt:lpstr>
      <vt:lpstr>Calibri Light</vt:lpstr>
      <vt:lpstr>Futura Bk BT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key0717</cp:lastModifiedBy>
  <cp:revision>30</cp:revision>
  <dcterms:created xsi:type="dcterms:W3CDTF">2018-11-08T06:21:03Z</dcterms:created>
  <dcterms:modified xsi:type="dcterms:W3CDTF">2019-02-07T12:42:27Z</dcterms:modified>
</cp:coreProperties>
</file>