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7" r:id="rId4"/>
    <p:sldId id="260" r:id="rId5"/>
    <p:sldId id="261" r:id="rId6"/>
    <p:sldId id="262" r:id="rId7"/>
    <p:sldId id="263" r:id="rId8"/>
    <p:sldId id="264" r:id="rId9"/>
    <p:sldId id="268" r:id="rId10"/>
    <p:sldId id="270" r:id="rId11"/>
    <p:sldId id="265" r:id="rId12"/>
    <p:sldId id="266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3BD"/>
    <a:srgbClr val="FF0066"/>
    <a:srgbClr val="0BD7D7"/>
    <a:srgbClr val="FE44AE"/>
    <a:srgbClr val="08A8A4"/>
    <a:srgbClr val="D78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2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32012AB2-7B41-4DCC-A18C-925E504272DA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solidFill>
            <a:srgbClr val="00B0F0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and Insert your footage</a:t>
            </a:r>
          </a:p>
        </p:txBody>
      </p:sp>
    </p:spTree>
    <p:extLst>
      <p:ext uri="{BB962C8B-B14F-4D97-AF65-F5344CB8AC3E}">
        <p14:creationId xmlns:p14="http://schemas.microsoft.com/office/powerpoint/2010/main" val="149773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CED165-18EC-4668-9B03-9BB6B751B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82ED8-FD73-48CE-8B83-083C284FD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AB625-9CA4-4FCC-AD40-839C622772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0B6CA-3F81-4984-9D8A-8AB36AD799D9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42B8C-8CB4-479D-8D53-BF3893CE0D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A073-C900-41DC-B571-5CADA60CF5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D37F4-7B68-4183-9CC6-BDBB2F3AB5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0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gif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gif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gif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.gif"/><Relationship Id="rId5" Type="http://schemas.openxmlformats.org/officeDocument/2006/relationships/image" Target="../media/image6.gif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gif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.gif"/><Relationship Id="rId5" Type="http://schemas.openxmlformats.org/officeDocument/2006/relationships/image" Target="../media/image1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gif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.gif"/><Relationship Id="rId5" Type="http://schemas.openxmlformats.org/officeDocument/2006/relationships/image" Target="../media/image1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.gif"/><Relationship Id="rId5" Type="http://schemas.openxmlformats.org/officeDocument/2006/relationships/image" Target="../media/image1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D3FAFE-5D40-49D2-8C94-4B706B056E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 t="-82" b="-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143A0C-EE55-4113-BD6D-2C7D5BD90867}"/>
              </a:ext>
            </a:extLst>
          </p:cNvPr>
          <p:cNvSpPr/>
          <p:nvPr/>
        </p:nvSpPr>
        <p:spPr>
          <a:xfrm>
            <a:off x="0" y="-36513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6E8CE3-7068-4FBC-8818-17542A994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858000"/>
            <a:ext cx="12192000" cy="6858000"/>
          </a:xfrm>
          <a:prstGeom prst="rect">
            <a:avLst/>
          </a:prstGeom>
        </p:spPr>
      </p:pic>
      <p:pic>
        <p:nvPicPr>
          <p:cNvPr id="2" name="Dubstep Drop - Ready Aim Fire ! (no copyright)">
            <a:hlinkClick r:id="" action="ppaction://media"/>
            <a:extLst>
              <a:ext uri="{FF2B5EF4-FFF2-40B4-BE49-F238E27FC236}">
                <a16:creationId xmlns:a16="http://schemas.microsoft.com/office/drawing/2014/main" id="{B6009BA9-FD94-422C-B3A2-B0C5CBAE0E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00"/>
                  <p14:fade in="500"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22188" y="1212850"/>
            <a:ext cx="609600" cy="609600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D77EA240-6F69-4C62-9027-9431D9EE7C37}"/>
              </a:ext>
            </a:extLst>
          </p:cNvPr>
          <p:cNvSpPr/>
          <p:nvPr/>
        </p:nvSpPr>
        <p:spPr>
          <a:xfrm rot="5400000">
            <a:off x="6773811" y="2184486"/>
            <a:ext cx="2200374" cy="2340857"/>
          </a:xfrm>
          <a:prstGeom prst="triangle">
            <a:avLst/>
          </a:prstGeom>
          <a:solidFill>
            <a:srgbClr val="0303B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[ FREE USE ] - JAMES MEYERS - Converge [ Creative CommonsTrap] [No Copyright Sound]">
            <a:hlinkClick r:id="" action="ppaction://media"/>
            <a:extLst>
              <a:ext uri="{FF2B5EF4-FFF2-40B4-BE49-F238E27FC236}">
                <a16:creationId xmlns:a16="http://schemas.microsoft.com/office/drawing/2014/main" id="{C7229F7F-1783-4AF0-877F-E6536E2362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0325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3813" y="-646113"/>
            <a:ext cx="609600" cy="609600"/>
          </a:xfrm>
          <a:prstGeom prst="rect">
            <a:avLst/>
          </a:prstGeo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4CA2D50-EFA1-4202-9659-FDA42395D255}"/>
              </a:ext>
            </a:extLst>
          </p:cNvPr>
          <p:cNvSpPr/>
          <p:nvPr/>
        </p:nvSpPr>
        <p:spPr>
          <a:xfrm rot="16200000" flipH="1">
            <a:off x="3536038" y="2208381"/>
            <a:ext cx="2200400" cy="2340857"/>
          </a:xfrm>
          <a:prstGeom prst="triangle">
            <a:avLst/>
          </a:prstGeom>
          <a:solidFill>
            <a:srgbClr val="FF0066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AE6943-F042-414A-AFB5-42EC56440C23}"/>
              </a:ext>
            </a:extLst>
          </p:cNvPr>
          <p:cNvSpPr/>
          <p:nvPr/>
        </p:nvSpPr>
        <p:spPr>
          <a:xfrm>
            <a:off x="4636238" y="2943823"/>
            <a:ext cx="3007575" cy="897328"/>
          </a:xfrm>
          <a:prstGeom prst="rect">
            <a:avLst/>
          </a:prstGeom>
          <a:blipFill>
            <a:blip r:embed="rId8"/>
            <a:srcRect/>
            <a:stretch>
              <a:fillRect l="2590" r="36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02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 0 L 0 -1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375E-6 4.07407E-6 L 0.07278 -0.02292 L -0.03816 -0.01505 L 0.0138 0.00787 L -0.04128 -0.04561 L 4.375E-6 4.07407E-6 Z " pathEditMode="relative" rAng="0" ptsTypes="AAAAAA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" y="-18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xit" presetSubtype="0" ac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0" presetClass="exit" presetSubtype="0" ac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 mute="1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9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7C0262F-6C13-4868-81D6-BD28178184DD}"/>
              </a:ext>
            </a:extLst>
          </p:cNvPr>
          <p:cNvGrpSpPr/>
          <p:nvPr/>
        </p:nvGrpSpPr>
        <p:grpSpPr>
          <a:xfrm>
            <a:off x="2667000" y="0"/>
            <a:ext cx="6858000" cy="20574000"/>
            <a:chOff x="2552503" y="0"/>
            <a:chExt cx="6858000" cy="20574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E2AE3B-2BF3-44DE-B637-891A2572A537}"/>
                </a:ext>
              </a:extLst>
            </p:cNvPr>
            <p:cNvSpPr/>
            <p:nvPr/>
          </p:nvSpPr>
          <p:spPr>
            <a:xfrm>
              <a:off x="2552503" y="0"/>
              <a:ext cx="6858000" cy="6858000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l="-20030" r="-2003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3B5EFA-007E-4693-86A9-DC932DA9723C}"/>
                </a:ext>
              </a:extLst>
            </p:cNvPr>
            <p:cNvSpPr/>
            <p:nvPr/>
          </p:nvSpPr>
          <p:spPr>
            <a:xfrm>
              <a:off x="2552503" y="6858000"/>
              <a:ext cx="6858000" cy="6858000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38933" r="-3893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5BE297E-593D-4DF3-9401-C2DBDA1EB312}"/>
                </a:ext>
              </a:extLst>
            </p:cNvPr>
            <p:cNvSpPr/>
            <p:nvPr/>
          </p:nvSpPr>
          <p:spPr>
            <a:xfrm>
              <a:off x="2552503" y="13716000"/>
              <a:ext cx="6858000" cy="6858000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l="-38933" r="-3893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6878E07-1ECE-4030-AF7D-E535BFF4E119}"/>
              </a:ext>
            </a:extLst>
          </p:cNvPr>
          <p:cNvSpPr/>
          <p:nvPr/>
        </p:nvSpPr>
        <p:spPr>
          <a:xfrm>
            <a:off x="2667000" y="0"/>
            <a:ext cx="6858000" cy="6858000"/>
          </a:xfrm>
          <a:prstGeom prst="rect">
            <a:avLst/>
          </a:prstGeom>
          <a:blipFill dpi="0" rotWithShape="1">
            <a:blip r:embed="rId5">
              <a:alphaModFix amt="22000"/>
            </a:blip>
            <a:srcRect/>
            <a:stretch>
              <a:fillRect t="-82" b="-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9319F4-EF16-46B4-8E14-0FE25C6F0242}"/>
              </a:ext>
            </a:extLst>
          </p:cNvPr>
          <p:cNvSpPr/>
          <p:nvPr/>
        </p:nvSpPr>
        <p:spPr>
          <a:xfrm rot="16200000">
            <a:off x="2180804" y="5139943"/>
            <a:ext cx="1818126" cy="369332"/>
          </a:xfrm>
          <a:prstGeom prst="rect">
            <a:avLst/>
          </a:prstGeom>
          <a:solidFill>
            <a:srgbClr val="0303B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latin typeface="Wellbutrin" panose="0200060302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M V F X 4 . 0</a:t>
            </a:r>
            <a:endParaRPr lang="en-US" cap="none" spc="0" dirty="0">
              <a:ln w="0"/>
              <a:latin typeface="Wellbutrin" panose="02000603020000020004" pitchFamily="2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37B058-AC96-44A5-BE35-FA0BFCA0BC2F}"/>
              </a:ext>
            </a:extLst>
          </p:cNvPr>
          <p:cNvSpPr/>
          <p:nvPr/>
        </p:nvSpPr>
        <p:spPr>
          <a:xfrm rot="16200000">
            <a:off x="7979207" y="1253743"/>
            <a:ext cx="2162964" cy="369332"/>
          </a:xfrm>
          <a:prstGeom prst="rect">
            <a:avLst/>
          </a:prstGeom>
          <a:solidFill>
            <a:srgbClr val="FF006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latin typeface="Wellbutrin" panose="0200060302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MAGICVIDEOFX</a:t>
            </a:r>
            <a:endParaRPr lang="en-US" cap="none" spc="0" dirty="0">
              <a:ln w="0"/>
              <a:latin typeface="Wellbutrin" panose="02000603020000020004" pitchFamily="2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373211"/>
      </p:ext>
    </p:extLst>
  </p:cSld>
  <p:clrMapOvr>
    <a:masterClrMapping/>
  </p:clrMapOvr>
  <p:transition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1.9988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995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1" decel="76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76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[Fashion film] EPTM. In Los angeles on Vimeo">
            <a:hlinkClick r:id="" action="ppaction://media"/>
            <a:extLst>
              <a:ext uri="{FF2B5EF4-FFF2-40B4-BE49-F238E27FC236}">
                <a16:creationId xmlns:a16="http://schemas.microsoft.com/office/drawing/2014/main" id="{DC5A26AE-AD6D-40D6-80CC-3C75ACF6AB0C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8991" end="5340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724D8BD-7DD6-4CF2-80EB-1ED1E6944E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 t="-82" b="-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D3FAFE-5D40-49D2-8C94-4B706B056E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6">
              <a:alphaModFix amt="22000"/>
            </a:blip>
            <a:srcRect/>
            <a:stretch>
              <a:fillRect t="-82" b="-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BF8615-8E4D-4C97-8A7D-D9BC28C80B61}"/>
              </a:ext>
            </a:extLst>
          </p:cNvPr>
          <p:cNvSpPr/>
          <p:nvPr/>
        </p:nvSpPr>
        <p:spPr>
          <a:xfrm>
            <a:off x="-1" y="-1072635"/>
            <a:ext cx="8557989" cy="976015"/>
          </a:xfrm>
          <a:prstGeom prst="rect">
            <a:avLst/>
          </a:prstGeom>
          <a:solidFill>
            <a:srgbClr val="FE44AE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C422E2-9583-4186-8300-4CBD8F2E689E}"/>
              </a:ext>
            </a:extLst>
          </p:cNvPr>
          <p:cNvSpPr/>
          <p:nvPr/>
        </p:nvSpPr>
        <p:spPr>
          <a:xfrm>
            <a:off x="-61105" y="2152071"/>
            <a:ext cx="1227611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0"/>
                <a:solidFill>
                  <a:schemeClr val="bg1">
                    <a:alpha val="20000"/>
                  </a:scheme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GRAB IT NOW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25481C-341A-40E6-833E-26ED520BD1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5">
              <a:alphaModFix amt="22000"/>
            </a:blip>
            <a:stretch>
              <a:fillRect t="-82" b="-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22C2F7-74E6-4E59-9E2A-3132DF10ACCA}"/>
              </a:ext>
            </a:extLst>
          </p:cNvPr>
          <p:cNvSpPr/>
          <p:nvPr/>
        </p:nvSpPr>
        <p:spPr>
          <a:xfrm>
            <a:off x="3756660" y="3005435"/>
            <a:ext cx="4480560" cy="707886"/>
          </a:xfrm>
          <a:prstGeom prst="rect">
            <a:avLst/>
          </a:prstGeom>
          <a:gradFill>
            <a:gsLst>
              <a:gs pos="4000">
                <a:srgbClr val="FF0066"/>
              </a:gs>
              <a:gs pos="21000">
                <a:srgbClr val="FF0066"/>
              </a:gs>
              <a:gs pos="100000">
                <a:srgbClr val="0303B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F0B580-CE69-43A2-AB3C-A85E961BD6B1}"/>
              </a:ext>
            </a:extLst>
          </p:cNvPr>
          <p:cNvSpPr/>
          <p:nvPr/>
        </p:nvSpPr>
        <p:spPr>
          <a:xfrm>
            <a:off x="6373976" y="2624435"/>
            <a:ext cx="108234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1232321</a:t>
            </a:r>
            <a:endParaRPr lang="en-US" b="1" cap="none" spc="0" dirty="0">
              <a:ln w="0"/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7797A7-E315-498B-BD1A-50E4A618C304}"/>
              </a:ext>
            </a:extLst>
          </p:cNvPr>
          <p:cNvSpPr/>
          <p:nvPr/>
        </p:nvSpPr>
        <p:spPr>
          <a:xfrm>
            <a:off x="3810667" y="2873896"/>
            <a:ext cx="47611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cap="none" dirty="0">
                <a:ln w="0"/>
                <a:gradFill flip="none" rotWithShape="1">
                  <a:gsLst>
                    <a:gs pos="4000">
                      <a:srgbClr val="FF0066"/>
                    </a:gs>
                    <a:gs pos="21000">
                      <a:srgbClr val="FF0066"/>
                    </a:gs>
                    <a:gs pos="100000">
                      <a:srgbClr val="0303BD"/>
                    </a:gs>
                  </a:gsLst>
                  <a:lin ang="0" scaled="1"/>
                  <a:tileRect/>
                </a:gradFill>
                <a:latin typeface="Wellbutrin" panose="0200060302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DRAG N DROP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E557E0-1565-4027-8846-7A75CF04F8FE}"/>
              </a:ext>
            </a:extLst>
          </p:cNvPr>
          <p:cNvSpPr/>
          <p:nvPr/>
        </p:nvSpPr>
        <p:spPr>
          <a:xfrm>
            <a:off x="3716732" y="3058955"/>
            <a:ext cx="475853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latin typeface="Wellbutrin" panose="0200060302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GRAB IT NOW</a:t>
            </a:r>
            <a:endParaRPr lang="en-US" sz="3600" cap="none" dirty="0">
              <a:ln w="0"/>
              <a:solidFill>
                <a:schemeClr val="accent1">
                  <a:lumMod val="20000"/>
                  <a:lumOff val="80000"/>
                </a:schemeClr>
              </a:solidFill>
              <a:latin typeface="Wellbutrin" panose="02000603020000020004" pitchFamily="2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1A7E99-D4D6-43E8-9798-6F55AE991D31}"/>
              </a:ext>
            </a:extLst>
          </p:cNvPr>
          <p:cNvSpPr/>
          <p:nvPr/>
        </p:nvSpPr>
        <p:spPr>
          <a:xfrm>
            <a:off x="3675514" y="3540000"/>
            <a:ext cx="1606585" cy="48170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C1F271-A15D-4C66-AA48-71ED53DF8193}"/>
              </a:ext>
            </a:extLst>
          </p:cNvPr>
          <p:cNvSpPr/>
          <p:nvPr/>
        </p:nvSpPr>
        <p:spPr>
          <a:xfrm>
            <a:off x="6567041" y="3260787"/>
            <a:ext cx="1029513" cy="16821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175C22-E52A-4930-A23F-6E297890479C}"/>
              </a:ext>
            </a:extLst>
          </p:cNvPr>
          <p:cNvSpPr/>
          <p:nvPr/>
        </p:nvSpPr>
        <p:spPr>
          <a:xfrm>
            <a:off x="4371525" y="2650856"/>
            <a:ext cx="1029513" cy="168213"/>
          </a:xfrm>
          <a:prstGeom prst="rect">
            <a:avLst/>
          </a:prstGeom>
          <a:solidFill>
            <a:srgbClr val="030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1375BE-12D5-41FE-97A9-977540FFFDEE}"/>
              </a:ext>
            </a:extLst>
          </p:cNvPr>
          <p:cNvSpPr/>
          <p:nvPr/>
        </p:nvSpPr>
        <p:spPr>
          <a:xfrm>
            <a:off x="1" y="0"/>
            <a:ext cx="2667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641500-5FA6-4D5B-9208-EAC2B1BE334F}"/>
              </a:ext>
            </a:extLst>
          </p:cNvPr>
          <p:cNvSpPr/>
          <p:nvPr/>
        </p:nvSpPr>
        <p:spPr>
          <a:xfrm>
            <a:off x="9520798" y="0"/>
            <a:ext cx="2667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F85466-E770-4522-B91E-D0FB5475DF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6992"/>
      </p:ext>
    </p:extLst>
  </p:cSld>
  <p:clrMapOvr>
    <a:masterClrMapping/>
  </p:clrMapOvr>
  <p:transition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3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repeatCount="3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autoRev="1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5E-6 -2.96296E-6 L 2.5E-6 0.25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-1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xit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0" presetClass="entr" presetSubtype="0" repeatCount="2000" decel="10000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0" presetClass="exit" presetSubtype="0" ac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8" repeatCount="indefinite" decel="5600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8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5" grpId="0" animBg="1"/>
      <p:bldP spid="11" grpId="0" animBg="1"/>
      <p:bldP spid="18" grpId="0" animBg="1"/>
      <p:bldP spid="17" grpId="0"/>
      <p:bldP spid="17" grpId="1"/>
      <p:bldP spid="17" grpId="2"/>
      <p:bldP spid="17" grpId="3"/>
      <p:bldP spid="14" grpId="0" animBg="1"/>
      <p:bldP spid="21" grpId="0" animBg="1"/>
      <p:bldP spid="22" grpId="0"/>
      <p:bldP spid="23" grpId="0"/>
      <p:bldP spid="23" grpId="1"/>
      <p:bldP spid="24" grpId="0"/>
      <p:bldP spid="15" grpId="0" animBg="1"/>
      <p:bldP spid="15" grpId="1" animBg="1"/>
      <p:bldP spid="16" grpId="0" animBg="1"/>
      <p:bldP spid="16" grpId="1" animBg="1"/>
      <p:bldP spid="19" grpId="0" animBg="1"/>
      <p:bldP spid="19" grpId="1" animBg="1"/>
      <p:bldP spid="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D3FAFE-5D40-49D2-8C94-4B706B056E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 t="-82" b="-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6E8CE3-7068-4FBC-8818-17542A994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CA21CE-FE56-44E9-9BE8-866AFE9DF52A}"/>
              </a:ext>
            </a:extLst>
          </p:cNvPr>
          <p:cNvSpPr/>
          <p:nvPr/>
        </p:nvSpPr>
        <p:spPr>
          <a:xfrm>
            <a:off x="4909619" y="3075057"/>
            <a:ext cx="23727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latin typeface="Wellbutrin" panose="0200060302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M V F X</a:t>
            </a:r>
            <a:endParaRPr lang="en-US" sz="4000" cap="none" spc="0" dirty="0">
              <a:ln w="0"/>
              <a:solidFill>
                <a:schemeClr val="accent1">
                  <a:lumMod val="20000"/>
                  <a:lumOff val="80000"/>
                </a:schemeClr>
              </a:solidFill>
              <a:latin typeface="Wellbutrin" panose="02000603020000020004" pitchFamily="2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84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14:flythrough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 0 L 0 -1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78FE56-B4EB-499F-8A05-7A559E846F7A}"/>
              </a:ext>
            </a:extLst>
          </p:cNvPr>
          <p:cNvSpPr/>
          <p:nvPr/>
        </p:nvSpPr>
        <p:spPr>
          <a:xfrm>
            <a:off x="4909619" y="3075057"/>
            <a:ext cx="23727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latin typeface="Wellbutrin" panose="0200060302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M V F X</a:t>
            </a:r>
            <a:endParaRPr lang="en-US" sz="4000" cap="none" spc="0" dirty="0">
              <a:ln w="0"/>
              <a:solidFill>
                <a:schemeClr val="accent1">
                  <a:lumMod val="20000"/>
                  <a:lumOff val="80000"/>
                </a:schemeClr>
              </a:solidFill>
              <a:latin typeface="Wellbutrin" panose="02000603020000020004" pitchFamily="2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7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VIDEO">
            <a:hlinkClick r:id="" action="ppaction://media"/>
            <a:extLst>
              <a:ext uri="{FF2B5EF4-FFF2-40B4-BE49-F238E27FC236}">
                <a16:creationId xmlns:a16="http://schemas.microsoft.com/office/drawing/2014/main" id="{25532B8A-D88D-4069-A060-C1A92DC6CE65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6035" end="65167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D3FAFE-5D40-49D2-8C94-4B706B056E4A}"/>
              </a:ext>
            </a:extLst>
          </p:cNvPr>
          <p:cNvSpPr/>
          <p:nvPr/>
        </p:nvSpPr>
        <p:spPr>
          <a:xfrm>
            <a:off x="895350" y="562224"/>
            <a:ext cx="10297138" cy="5792141"/>
          </a:xfrm>
          <a:prstGeom prst="rect">
            <a:avLst/>
          </a:prstGeom>
          <a:blipFill dpi="0" rotWithShape="1">
            <a:blip r:embed="rId5">
              <a:alphaModFix amt="22000"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 t="-82" b="-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BF8615-8E4D-4C97-8A7D-D9BC28C80B61}"/>
              </a:ext>
            </a:extLst>
          </p:cNvPr>
          <p:cNvSpPr/>
          <p:nvPr/>
        </p:nvSpPr>
        <p:spPr>
          <a:xfrm>
            <a:off x="0" y="-1072635"/>
            <a:ext cx="12192000" cy="976015"/>
          </a:xfrm>
          <a:prstGeom prst="rect">
            <a:avLst/>
          </a:prstGeom>
          <a:gradFill>
            <a:gsLst>
              <a:gs pos="4000">
                <a:srgbClr val="FF0066">
                  <a:alpha val="40000"/>
                </a:srgbClr>
              </a:gs>
              <a:gs pos="21000">
                <a:srgbClr val="FF0066">
                  <a:alpha val="45000"/>
                </a:srgbClr>
              </a:gs>
              <a:gs pos="100000">
                <a:srgbClr val="0303BD">
                  <a:alpha val="1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F85466-E770-4522-B91E-D0FB5475D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85800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4FFB44-D434-4149-868C-8E908D8D36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7">
              <a:alphaModFix amt="96000"/>
            </a:blip>
            <a:srcRect/>
            <a:stretch>
              <a:fillRect t="-82" b="-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B558DD1-43CE-4F6A-954E-367C8480CD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031038 w 12192000"/>
              <a:gd name="connsiteY0" fmla="*/ 579959 h 6858000"/>
              <a:gd name="connsiteX1" fmla="*/ 1031038 w 12192000"/>
              <a:gd name="connsiteY1" fmla="*/ 6278041 h 6858000"/>
              <a:gd name="connsiteX2" fmla="*/ 11160962 w 12192000"/>
              <a:gd name="connsiteY2" fmla="*/ 6278041 h 6858000"/>
              <a:gd name="connsiteX3" fmla="*/ 11160962 w 12192000"/>
              <a:gd name="connsiteY3" fmla="*/ 579959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031038" y="579959"/>
                </a:moveTo>
                <a:lnTo>
                  <a:pt x="1031038" y="6278041"/>
                </a:lnTo>
                <a:lnTo>
                  <a:pt x="11160962" y="6278041"/>
                </a:lnTo>
                <a:lnTo>
                  <a:pt x="11160962" y="57995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FF0066"/>
              </a:gs>
              <a:gs pos="50000">
                <a:srgbClr val="FF0066"/>
              </a:gs>
              <a:gs pos="100000">
                <a:srgbClr val="0303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26546D7-8ACC-49E8-A244-A71859A974F0}"/>
              </a:ext>
            </a:extLst>
          </p:cNvPr>
          <p:cNvSpPr/>
          <p:nvPr/>
        </p:nvSpPr>
        <p:spPr>
          <a:xfrm>
            <a:off x="9079993" y="5596235"/>
            <a:ext cx="13853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0303BD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1232321</a:t>
            </a:r>
            <a:endParaRPr lang="en-US" sz="2400" b="1" cap="none" spc="0" dirty="0">
              <a:ln w="0"/>
              <a:solidFill>
                <a:srgbClr val="0303BD"/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C422E2-9583-4186-8300-4CBD8F2E689E}"/>
              </a:ext>
            </a:extLst>
          </p:cNvPr>
          <p:cNvSpPr/>
          <p:nvPr/>
        </p:nvSpPr>
        <p:spPr>
          <a:xfrm>
            <a:off x="2153442" y="2452985"/>
            <a:ext cx="78470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FF0066">
                    <a:alpha val="20000"/>
                  </a:srgb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BRAND NEW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43B67D-C3BF-4672-9E3A-103E374398DA}"/>
              </a:ext>
            </a:extLst>
          </p:cNvPr>
          <p:cNvSpPr/>
          <p:nvPr/>
        </p:nvSpPr>
        <p:spPr>
          <a:xfrm>
            <a:off x="4124326" y="3005435"/>
            <a:ext cx="3829050" cy="707886"/>
          </a:xfrm>
          <a:prstGeom prst="rect">
            <a:avLst/>
          </a:prstGeom>
          <a:gradFill>
            <a:gsLst>
              <a:gs pos="4000">
                <a:srgbClr val="FF0066"/>
              </a:gs>
              <a:gs pos="21000">
                <a:srgbClr val="FF0066"/>
              </a:gs>
              <a:gs pos="100000">
                <a:srgbClr val="0303B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CF2194-3BE8-49BF-AFD8-032AE9D54078}"/>
              </a:ext>
            </a:extLst>
          </p:cNvPr>
          <p:cNvSpPr/>
          <p:nvPr/>
        </p:nvSpPr>
        <p:spPr>
          <a:xfrm>
            <a:off x="6373976" y="3672185"/>
            <a:ext cx="108234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rgbClr val="FF0066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1232321</a:t>
            </a:r>
            <a:endParaRPr lang="en-US" b="1" cap="none" spc="0" dirty="0">
              <a:ln w="0"/>
              <a:solidFill>
                <a:srgbClr val="FF0066"/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53AE40-D3BC-49B8-A9DA-A4F937062EE3}"/>
              </a:ext>
            </a:extLst>
          </p:cNvPr>
          <p:cNvSpPr/>
          <p:nvPr/>
        </p:nvSpPr>
        <p:spPr>
          <a:xfrm>
            <a:off x="4070766" y="2759596"/>
            <a:ext cx="42409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cap="none" dirty="0">
                <a:ln w="0"/>
                <a:gradFill flip="none" rotWithShape="1">
                  <a:gsLst>
                    <a:gs pos="4000">
                      <a:srgbClr val="FF0066"/>
                    </a:gs>
                    <a:gs pos="21000">
                      <a:srgbClr val="FF0066"/>
                    </a:gs>
                    <a:gs pos="100000">
                      <a:srgbClr val="0303BD"/>
                    </a:gs>
                  </a:gsLst>
                  <a:lin ang="0" scaled="1"/>
                  <a:tileRect/>
                </a:gradFill>
                <a:latin typeface="Wellbutrin" panose="0200060302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BRAND NEW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047BCB-0EA2-44FB-A01A-B47F5EB798B1}"/>
              </a:ext>
            </a:extLst>
          </p:cNvPr>
          <p:cNvSpPr/>
          <p:nvPr/>
        </p:nvSpPr>
        <p:spPr>
          <a:xfrm>
            <a:off x="4286672" y="3058955"/>
            <a:ext cx="35043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cap="none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latin typeface="Wellbutrin" panose="0200060302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BRAND NEW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573F31C-1E56-41A0-81A3-209B22CE170D}"/>
              </a:ext>
            </a:extLst>
          </p:cNvPr>
          <p:cNvSpPr/>
          <p:nvPr/>
        </p:nvSpPr>
        <p:spPr>
          <a:xfrm>
            <a:off x="1363102" y="766743"/>
            <a:ext cx="9465797" cy="5324514"/>
          </a:xfrm>
          <a:custGeom>
            <a:avLst/>
            <a:gdLst>
              <a:gd name="connsiteX0" fmla="*/ 9415640 w 9465797"/>
              <a:gd name="connsiteY0" fmla="*/ 4944739 h 5324514"/>
              <a:gd name="connsiteX1" fmla="*/ 9465797 w 9465797"/>
              <a:gd name="connsiteY1" fmla="*/ 4944739 h 5324514"/>
              <a:gd name="connsiteX2" fmla="*/ 9465797 w 9465797"/>
              <a:gd name="connsiteY2" fmla="*/ 5324514 h 5324514"/>
              <a:gd name="connsiteX3" fmla="*/ 9102207 w 9465797"/>
              <a:gd name="connsiteY3" fmla="*/ 5324514 h 5324514"/>
              <a:gd name="connsiteX4" fmla="*/ 9102207 w 9465797"/>
              <a:gd name="connsiteY4" fmla="*/ 5274357 h 5324514"/>
              <a:gd name="connsiteX5" fmla="*/ 9415640 w 9465797"/>
              <a:gd name="connsiteY5" fmla="*/ 5274357 h 5324514"/>
              <a:gd name="connsiteX6" fmla="*/ 0 w 9465797"/>
              <a:gd name="connsiteY6" fmla="*/ 4944739 h 5324514"/>
              <a:gd name="connsiteX7" fmla="*/ 50157 w 9465797"/>
              <a:gd name="connsiteY7" fmla="*/ 4944739 h 5324514"/>
              <a:gd name="connsiteX8" fmla="*/ 50157 w 9465797"/>
              <a:gd name="connsiteY8" fmla="*/ 5274357 h 5324514"/>
              <a:gd name="connsiteX9" fmla="*/ 363589 w 9465797"/>
              <a:gd name="connsiteY9" fmla="*/ 5274357 h 5324514"/>
              <a:gd name="connsiteX10" fmla="*/ 363589 w 9465797"/>
              <a:gd name="connsiteY10" fmla="*/ 5324514 h 5324514"/>
              <a:gd name="connsiteX11" fmla="*/ 0 w 9465797"/>
              <a:gd name="connsiteY11" fmla="*/ 5324514 h 5324514"/>
              <a:gd name="connsiteX12" fmla="*/ 9102207 w 9465797"/>
              <a:gd name="connsiteY12" fmla="*/ 0 h 5324514"/>
              <a:gd name="connsiteX13" fmla="*/ 9465797 w 9465797"/>
              <a:gd name="connsiteY13" fmla="*/ 0 h 5324514"/>
              <a:gd name="connsiteX14" fmla="*/ 9465797 w 9465797"/>
              <a:gd name="connsiteY14" fmla="*/ 382116 h 5324514"/>
              <a:gd name="connsiteX15" fmla="*/ 9415640 w 9465797"/>
              <a:gd name="connsiteY15" fmla="*/ 382116 h 5324514"/>
              <a:gd name="connsiteX16" fmla="*/ 9415640 w 9465797"/>
              <a:gd name="connsiteY16" fmla="*/ 50157 h 5324514"/>
              <a:gd name="connsiteX17" fmla="*/ 9102207 w 9465797"/>
              <a:gd name="connsiteY17" fmla="*/ 50157 h 5324514"/>
              <a:gd name="connsiteX18" fmla="*/ 0 w 9465797"/>
              <a:gd name="connsiteY18" fmla="*/ 0 h 5324514"/>
              <a:gd name="connsiteX19" fmla="*/ 363589 w 9465797"/>
              <a:gd name="connsiteY19" fmla="*/ 0 h 5324514"/>
              <a:gd name="connsiteX20" fmla="*/ 363589 w 9465797"/>
              <a:gd name="connsiteY20" fmla="*/ 50157 h 5324514"/>
              <a:gd name="connsiteX21" fmla="*/ 50157 w 9465797"/>
              <a:gd name="connsiteY21" fmla="*/ 50157 h 5324514"/>
              <a:gd name="connsiteX22" fmla="*/ 50157 w 9465797"/>
              <a:gd name="connsiteY22" fmla="*/ 382116 h 5324514"/>
              <a:gd name="connsiteX23" fmla="*/ 0 w 9465797"/>
              <a:gd name="connsiteY23" fmla="*/ 382116 h 532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465797" h="5324514">
                <a:moveTo>
                  <a:pt x="9415640" y="4944739"/>
                </a:moveTo>
                <a:lnTo>
                  <a:pt x="9465797" y="4944739"/>
                </a:lnTo>
                <a:lnTo>
                  <a:pt x="9465797" y="5324514"/>
                </a:lnTo>
                <a:lnTo>
                  <a:pt x="9102207" y="5324514"/>
                </a:lnTo>
                <a:lnTo>
                  <a:pt x="9102207" y="5274357"/>
                </a:lnTo>
                <a:lnTo>
                  <a:pt x="9415640" y="5274357"/>
                </a:lnTo>
                <a:close/>
                <a:moveTo>
                  <a:pt x="0" y="4944739"/>
                </a:moveTo>
                <a:lnTo>
                  <a:pt x="50157" y="4944739"/>
                </a:lnTo>
                <a:lnTo>
                  <a:pt x="50157" y="5274357"/>
                </a:lnTo>
                <a:lnTo>
                  <a:pt x="363589" y="5274357"/>
                </a:lnTo>
                <a:lnTo>
                  <a:pt x="363589" y="5324514"/>
                </a:lnTo>
                <a:lnTo>
                  <a:pt x="0" y="5324514"/>
                </a:lnTo>
                <a:close/>
                <a:moveTo>
                  <a:pt x="9102207" y="0"/>
                </a:moveTo>
                <a:lnTo>
                  <a:pt x="9465797" y="0"/>
                </a:lnTo>
                <a:lnTo>
                  <a:pt x="9465797" y="382116"/>
                </a:lnTo>
                <a:lnTo>
                  <a:pt x="9415640" y="382116"/>
                </a:lnTo>
                <a:lnTo>
                  <a:pt x="9415640" y="50157"/>
                </a:lnTo>
                <a:lnTo>
                  <a:pt x="9102207" y="50157"/>
                </a:lnTo>
                <a:close/>
                <a:moveTo>
                  <a:pt x="0" y="0"/>
                </a:moveTo>
                <a:lnTo>
                  <a:pt x="363589" y="0"/>
                </a:lnTo>
                <a:lnTo>
                  <a:pt x="363589" y="50157"/>
                </a:lnTo>
                <a:lnTo>
                  <a:pt x="50157" y="50157"/>
                </a:lnTo>
                <a:lnTo>
                  <a:pt x="50157" y="382116"/>
                </a:lnTo>
                <a:lnTo>
                  <a:pt x="0" y="3821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BB339E-087C-43BE-8239-FA0615557445}"/>
              </a:ext>
            </a:extLst>
          </p:cNvPr>
          <p:cNvSpPr/>
          <p:nvPr/>
        </p:nvSpPr>
        <p:spPr>
          <a:xfrm>
            <a:off x="3675514" y="3540000"/>
            <a:ext cx="1606585" cy="48170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66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E76C7C-CD0A-4AEE-ACAF-0E1D5D6CAF18}"/>
              </a:ext>
            </a:extLst>
          </p:cNvPr>
          <p:cNvSpPr/>
          <p:nvPr/>
        </p:nvSpPr>
        <p:spPr>
          <a:xfrm>
            <a:off x="6567041" y="3260787"/>
            <a:ext cx="1029513" cy="16821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0CF3EFE-E9F5-4E00-92A6-6282DD6E4FCB}"/>
              </a:ext>
            </a:extLst>
          </p:cNvPr>
          <p:cNvSpPr/>
          <p:nvPr/>
        </p:nvSpPr>
        <p:spPr>
          <a:xfrm>
            <a:off x="4371525" y="2650856"/>
            <a:ext cx="1029513" cy="168213"/>
          </a:xfrm>
          <a:prstGeom prst="rect">
            <a:avLst/>
          </a:prstGeom>
          <a:solidFill>
            <a:srgbClr val="030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04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14:warp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repeatCount="3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xit" presetSubtype="10" repeatCount="2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autoRev="1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5E-6 -7.40741E-7 L 2.5E-6 0.25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0" presetClass="entr" presetSubtype="0" repeatCount="2000" decel="10000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0" presetClass="exit" presetSubtype="0" ac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repeatCount="indefinite" decel="5600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L 0 -1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ntr" presetSubtype="2" repeatCount="indefinite" decel="5600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77" dur="200" fill="hold"/>
                                        <p:tgtEl>
                                          <p:spTgt spid="4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0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xit" presetSubtype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0" presetClass="exit" presetSubtype="0" accel="100000" fill="hold" grpId="1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8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0" presetClass="exit" presetSubtype="0" accel="10000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1" grpId="0" animBg="1"/>
      <p:bldP spid="11" grpId="1" animBg="1"/>
      <p:bldP spid="11" grpId="2" animBg="1"/>
      <p:bldP spid="18" grpId="0" animBg="1"/>
      <p:bldP spid="3" grpId="0" animBg="1"/>
      <p:bldP spid="26" grpId="0" animBg="1"/>
      <p:bldP spid="26" grpId="1" animBg="1"/>
      <p:bldP spid="27" grpId="0"/>
      <p:bldP spid="17" grpId="0"/>
      <p:bldP spid="17" grpId="1"/>
      <p:bldP spid="17" grpId="2"/>
      <p:bldP spid="17" grpId="3"/>
      <p:bldP spid="4" grpId="0" animBg="1"/>
      <p:bldP spid="4" grpId="1" animBg="1"/>
      <p:bldP spid="4" grpId="2" animBg="1"/>
      <p:bldP spid="19" grpId="0"/>
      <p:bldP spid="23" grpId="0"/>
      <p:bldP spid="23" grpId="1"/>
      <p:bldP spid="16" grpId="0"/>
      <p:bldP spid="16" grpId="1"/>
      <p:bldP spid="24" grpId="0" animBg="1"/>
      <p:bldP spid="24" grpId="1" animBg="1"/>
      <p:bldP spid="10" grpId="0" animBg="1"/>
      <p:bldP spid="10" grpId="1" animBg="1"/>
      <p:bldP spid="25" grpId="0" animBg="1"/>
      <p:bldP spid="25" grpId="1" animBg="1"/>
      <p:bldP spid="28" grpId="0" animBg="1"/>
      <p:bldP spid="2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[Fashion film] EPTM. In Los angeles on Vimeo">
            <a:hlinkClick r:id="" action="ppaction://media"/>
            <a:extLst>
              <a:ext uri="{FF2B5EF4-FFF2-40B4-BE49-F238E27FC236}">
                <a16:creationId xmlns:a16="http://schemas.microsoft.com/office/drawing/2014/main" id="{25532B8A-D88D-4069-A060-C1A92DC6CE65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0118" end="7074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D3FAFE-5D40-49D2-8C94-4B706B056E4A}"/>
              </a:ext>
            </a:extLst>
          </p:cNvPr>
          <p:cNvSpPr/>
          <p:nvPr/>
        </p:nvSpPr>
        <p:spPr>
          <a:xfrm>
            <a:off x="895350" y="562224"/>
            <a:ext cx="10297138" cy="5792141"/>
          </a:xfrm>
          <a:prstGeom prst="rect">
            <a:avLst/>
          </a:prstGeom>
          <a:blipFill dpi="0" rotWithShape="1">
            <a:blip r:embed="rId5">
              <a:alphaModFix amt="22000"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 t="-82" b="-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BF8615-8E4D-4C97-8A7D-D9BC28C80B61}"/>
              </a:ext>
            </a:extLst>
          </p:cNvPr>
          <p:cNvSpPr/>
          <p:nvPr/>
        </p:nvSpPr>
        <p:spPr>
          <a:xfrm>
            <a:off x="0" y="-1072635"/>
            <a:ext cx="5581650" cy="976015"/>
          </a:xfrm>
          <a:prstGeom prst="rect">
            <a:avLst/>
          </a:prstGeom>
          <a:gradFill>
            <a:gsLst>
              <a:gs pos="4000">
                <a:srgbClr val="FF0066">
                  <a:alpha val="47000"/>
                </a:srgbClr>
              </a:gs>
              <a:gs pos="55000">
                <a:srgbClr val="FF0066">
                  <a:alpha val="45000"/>
                </a:srgbClr>
              </a:gs>
              <a:gs pos="100000">
                <a:srgbClr val="0303BD">
                  <a:alpha val="49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F85466-E770-4522-B91E-D0FB5475D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85800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01D2353-1DE2-411D-8447-266832D98A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7">
              <a:alphaModFix amt="80000"/>
            </a:blip>
            <a:srcRect/>
            <a:stretch>
              <a:fillRect t="-82" b="-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B558DD1-43CE-4F6A-954E-367C8480CD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031038 w 12192000"/>
              <a:gd name="connsiteY0" fmla="*/ 579959 h 6858000"/>
              <a:gd name="connsiteX1" fmla="*/ 1031038 w 12192000"/>
              <a:gd name="connsiteY1" fmla="*/ 6278041 h 6858000"/>
              <a:gd name="connsiteX2" fmla="*/ 11160962 w 12192000"/>
              <a:gd name="connsiteY2" fmla="*/ 6278041 h 6858000"/>
              <a:gd name="connsiteX3" fmla="*/ 11160962 w 12192000"/>
              <a:gd name="connsiteY3" fmla="*/ 579959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031038" y="579959"/>
                </a:moveTo>
                <a:lnTo>
                  <a:pt x="1031038" y="6278041"/>
                </a:lnTo>
                <a:lnTo>
                  <a:pt x="11160962" y="6278041"/>
                </a:lnTo>
                <a:lnTo>
                  <a:pt x="11160962" y="57995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4000">
                <a:srgbClr val="FF0066"/>
              </a:gs>
              <a:gs pos="21000">
                <a:srgbClr val="FF0066"/>
              </a:gs>
              <a:gs pos="100000">
                <a:srgbClr val="0303B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10464D-56F3-4557-8221-353C7FF8B1D6}"/>
              </a:ext>
            </a:extLst>
          </p:cNvPr>
          <p:cNvSpPr/>
          <p:nvPr/>
        </p:nvSpPr>
        <p:spPr>
          <a:xfrm>
            <a:off x="1650493" y="5596235"/>
            <a:ext cx="13853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FF0066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1232321</a:t>
            </a:r>
            <a:endParaRPr lang="en-US" sz="2400" b="1" cap="none" spc="0" dirty="0">
              <a:ln w="0"/>
              <a:solidFill>
                <a:srgbClr val="FF0066"/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C422E2-9583-4186-8300-4CBD8F2E689E}"/>
              </a:ext>
            </a:extLst>
          </p:cNvPr>
          <p:cNvSpPr/>
          <p:nvPr/>
        </p:nvSpPr>
        <p:spPr>
          <a:xfrm>
            <a:off x="-61104" y="2452985"/>
            <a:ext cx="1227611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0"/>
                <a:solidFill>
                  <a:srgbClr val="0303BD">
                    <a:alpha val="20000"/>
                  </a:srgb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POWERPOINT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43B67D-C3BF-4672-9E3A-103E374398DA}"/>
              </a:ext>
            </a:extLst>
          </p:cNvPr>
          <p:cNvSpPr/>
          <p:nvPr/>
        </p:nvSpPr>
        <p:spPr>
          <a:xfrm>
            <a:off x="3756660" y="3005435"/>
            <a:ext cx="4480560" cy="637902"/>
          </a:xfrm>
          <a:prstGeom prst="rect">
            <a:avLst/>
          </a:prstGeom>
          <a:gradFill>
            <a:gsLst>
              <a:gs pos="4000">
                <a:srgbClr val="FF0066"/>
              </a:gs>
              <a:gs pos="21000">
                <a:srgbClr val="FF0066"/>
              </a:gs>
              <a:gs pos="100000">
                <a:srgbClr val="0303B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gradFill>
                <a:gsLst>
                  <a:gs pos="4000">
                    <a:srgbClr val="FF0066"/>
                  </a:gs>
                  <a:gs pos="21000">
                    <a:srgbClr val="FF0066"/>
                  </a:gs>
                  <a:gs pos="100000">
                    <a:srgbClr val="0303BD"/>
                  </a:gs>
                </a:gsLst>
                <a:lin ang="0" scaled="1"/>
              </a:gra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CF2194-3BE8-49BF-AFD8-032AE9D54078}"/>
              </a:ext>
            </a:extLst>
          </p:cNvPr>
          <p:cNvSpPr/>
          <p:nvPr/>
        </p:nvSpPr>
        <p:spPr>
          <a:xfrm>
            <a:off x="8126576" y="2681585"/>
            <a:ext cx="108234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rgbClr val="0303BD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1232321</a:t>
            </a:r>
            <a:endParaRPr lang="en-US" b="1" cap="none" spc="0" dirty="0">
              <a:ln w="0"/>
              <a:solidFill>
                <a:srgbClr val="0303BD"/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53AE40-D3BC-49B8-A9DA-A4F937062EE3}"/>
              </a:ext>
            </a:extLst>
          </p:cNvPr>
          <p:cNvSpPr/>
          <p:nvPr/>
        </p:nvSpPr>
        <p:spPr>
          <a:xfrm>
            <a:off x="3157263" y="2569097"/>
            <a:ext cx="55948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cap="none" dirty="0">
                <a:ln w="0"/>
                <a:gradFill flip="none" rotWithShape="1">
                  <a:gsLst>
                    <a:gs pos="4000">
                      <a:srgbClr val="FF0066">
                        <a:alpha val="47000"/>
                      </a:srgbClr>
                    </a:gs>
                    <a:gs pos="55000">
                      <a:srgbClr val="FF0066">
                        <a:alpha val="45000"/>
                      </a:srgbClr>
                    </a:gs>
                    <a:gs pos="100000">
                      <a:srgbClr val="0303BD">
                        <a:alpha val="49000"/>
                      </a:srgbClr>
                    </a:gs>
                  </a:gsLst>
                  <a:lin ang="0" scaled="1"/>
                  <a:tileRect/>
                </a:gradFill>
                <a:latin typeface="Wellbutrin" panose="0200060302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POWERPOINT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047BCB-0EA2-44FB-A01A-B47F5EB798B1}"/>
              </a:ext>
            </a:extLst>
          </p:cNvPr>
          <p:cNvSpPr/>
          <p:nvPr/>
        </p:nvSpPr>
        <p:spPr>
          <a:xfrm>
            <a:off x="4156863" y="3058955"/>
            <a:ext cx="376398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latin typeface="Wellbutrin" panose="0200060302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POWERPOINT</a:t>
            </a:r>
            <a:endParaRPr lang="en-US" sz="3600" cap="none" dirty="0">
              <a:ln w="0"/>
              <a:solidFill>
                <a:schemeClr val="accent1">
                  <a:lumMod val="20000"/>
                  <a:lumOff val="80000"/>
                </a:schemeClr>
              </a:solidFill>
              <a:latin typeface="Wellbutrin" panose="02000603020000020004" pitchFamily="2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664937-16BA-4865-9F5D-36ED998DEB7B}"/>
              </a:ext>
            </a:extLst>
          </p:cNvPr>
          <p:cNvSpPr/>
          <p:nvPr/>
        </p:nvSpPr>
        <p:spPr>
          <a:xfrm>
            <a:off x="4260591" y="3767435"/>
            <a:ext cx="36327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600" dirty="0">
                <a:ln w="0"/>
              </a:rPr>
              <a:t>T  E  M  P  L  A  T  E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3417280-7A0A-4854-93A8-0ED32C23D7F9}"/>
              </a:ext>
            </a:extLst>
          </p:cNvPr>
          <p:cNvSpPr/>
          <p:nvPr/>
        </p:nvSpPr>
        <p:spPr>
          <a:xfrm>
            <a:off x="1363102" y="766743"/>
            <a:ext cx="9465797" cy="5324514"/>
          </a:xfrm>
          <a:custGeom>
            <a:avLst/>
            <a:gdLst>
              <a:gd name="connsiteX0" fmla="*/ 9415640 w 9465797"/>
              <a:gd name="connsiteY0" fmla="*/ 4944739 h 5324514"/>
              <a:gd name="connsiteX1" fmla="*/ 9465797 w 9465797"/>
              <a:gd name="connsiteY1" fmla="*/ 4944739 h 5324514"/>
              <a:gd name="connsiteX2" fmla="*/ 9465797 w 9465797"/>
              <a:gd name="connsiteY2" fmla="*/ 5324514 h 5324514"/>
              <a:gd name="connsiteX3" fmla="*/ 9102207 w 9465797"/>
              <a:gd name="connsiteY3" fmla="*/ 5324514 h 5324514"/>
              <a:gd name="connsiteX4" fmla="*/ 9102207 w 9465797"/>
              <a:gd name="connsiteY4" fmla="*/ 5274357 h 5324514"/>
              <a:gd name="connsiteX5" fmla="*/ 9415640 w 9465797"/>
              <a:gd name="connsiteY5" fmla="*/ 5274357 h 5324514"/>
              <a:gd name="connsiteX6" fmla="*/ 0 w 9465797"/>
              <a:gd name="connsiteY6" fmla="*/ 4944739 h 5324514"/>
              <a:gd name="connsiteX7" fmla="*/ 50157 w 9465797"/>
              <a:gd name="connsiteY7" fmla="*/ 4944739 h 5324514"/>
              <a:gd name="connsiteX8" fmla="*/ 50157 w 9465797"/>
              <a:gd name="connsiteY8" fmla="*/ 5274357 h 5324514"/>
              <a:gd name="connsiteX9" fmla="*/ 363589 w 9465797"/>
              <a:gd name="connsiteY9" fmla="*/ 5274357 h 5324514"/>
              <a:gd name="connsiteX10" fmla="*/ 363589 w 9465797"/>
              <a:gd name="connsiteY10" fmla="*/ 5324514 h 5324514"/>
              <a:gd name="connsiteX11" fmla="*/ 0 w 9465797"/>
              <a:gd name="connsiteY11" fmla="*/ 5324514 h 5324514"/>
              <a:gd name="connsiteX12" fmla="*/ 9102207 w 9465797"/>
              <a:gd name="connsiteY12" fmla="*/ 0 h 5324514"/>
              <a:gd name="connsiteX13" fmla="*/ 9465797 w 9465797"/>
              <a:gd name="connsiteY13" fmla="*/ 0 h 5324514"/>
              <a:gd name="connsiteX14" fmla="*/ 9465797 w 9465797"/>
              <a:gd name="connsiteY14" fmla="*/ 382116 h 5324514"/>
              <a:gd name="connsiteX15" fmla="*/ 9415640 w 9465797"/>
              <a:gd name="connsiteY15" fmla="*/ 382116 h 5324514"/>
              <a:gd name="connsiteX16" fmla="*/ 9415640 w 9465797"/>
              <a:gd name="connsiteY16" fmla="*/ 50157 h 5324514"/>
              <a:gd name="connsiteX17" fmla="*/ 9102207 w 9465797"/>
              <a:gd name="connsiteY17" fmla="*/ 50157 h 5324514"/>
              <a:gd name="connsiteX18" fmla="*/ 0 w 9465797"/>
              <a:gd name="connsiteY18" fmla="*/ 0 h 5324514"/>
              <a:gd name="connsiteX19" fmla="*/ 363589 w 9465797"/>
              <a:gd name="connsiteY19" fmla="*/ 0 h 5324514"/>
              <a:gd name="connsiteX20" fmla="*/ 363589 w 9465797"/>
              <a:gd name="connsiteY20" fmla="*/ 50157 h 5324514"/>
              <a:gd name="connsiteX21" fmla="*/ 50157 w 9465797"/>
              <a:gd name="connsiteY21" fmla="*/ 50157 h 5324514"/>
              <a:gd name="connsiteX22" fmla="*/ 50157 w 9465797"/>
              <a:gd name="connsiteY22" fmla="*/ 382116 h 5324514"/>
              <a:gd name="connsiteX23" fmla="*/ 0 w 9465797"/>
              <a:gd name="connsiteY23" fmla="*/ 382116 h 532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465797" h="5324514">
                <a:moveTo>
                  <a:pt x="9415640" y="4944739"/>
                </a:moveTo>
                <a:lnTo>
                  <a:pt x="9465797" y="4944739"/>
                </a:lnTo>
                <a:lnTo>
                  <a:pt x="9465797" y="5324514"/>
                </a:lnTo>
                <a:lnTo>
                  <a:pt x="9102207" y="5324514"/>
                </a:lnTo>
                <a:lnTo>
                  <a:pt x="9102207" y="5274357"/>
                </a:lnTo>
                <a:lnTo>
                  <a:pt x="9415640" y="5274357"/>
                </a:lnTo>
                <a:close/>
                <a:moveTo>
                  <a:pt x="0" y="4944739"/>
                </a:moveTo>
                <a:lnTo>
                  <a:pt x="50157" y="4944739"/>
                </a:lnTo>
                <a:lnTo>
                  <a:pt x="50157" y="5274357"/>
                </a:lnTo>
                <a:lnTo>
                  <a:pt x="363589" y="5274357"/>
                </a:lnTo>
                <a:lnTo>
                  <a:pt x="363589" y="5324514"/>
                </a:lnTo>
                <a:lnTo>
                  <a:pt x="0" y="5324514"/>
                </a:lnTo>
                <a:close/>
                <a:moveTo>
                  <a:pt x="9102207" y="0"/>
                </a:moveTo>
                <a:lnTo>
                  <a:pt x="9465797" y="0"/>
                </a:lnTo>
                <a:lnTo>
                  <a:pt x="9465797" y="382116"/>
                </a:lnTo>
                <a:lnTo>
                  <a:pt x="9415640" y="382116"/>
                </a:lnTo>
                <a:lnTo>
                  <a:pt x="9415640" y="50157"/>
                </a:lnTo>
                <a:lnTo>
                  <a:pt x="9102207" y="50157"/>
                </a:lnTo>
                <a:close/>
                <a:moveTo>
                  <a:pt x="0" y="0"/>
                </a:moveTo>
                <a:lnTo>
                  <a:pt x="363589" y="0"/>
                </a:lnTo>
                <a:lnTo>
                  <a:pt x="363589" y="50157"/>
                </a:lnTo>
                <a:lnTo>
                  <a:pt x="50157" y="50157"/>
                </a:lnTo>
                <a:lnTo>
                  <a:pt x="50157" y="382116"/>
                </a:lnTo>
                <a:lnTo>
                  <a:pt x="0" y="3821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F21005-5E03-4D5D-A737-68A61C524F93}"/>
              </a:ext>
            </a:extLst>
          </p:cNvPr>
          <p:cNvSpPr/>
          <p:nvPr/>
        </p:nvSpPr>
        <p:spPr>
          <a:xfrm>
            <a:off x="7264116" y="3555991"/>
            <a:ext cx="1606585" cy="481708"/>
          </a:xfrm>
          <a:prstGeom prst="rect">
            <a:avLst/>
          </a:prstGeom>
          <a:solidFill>
            <a:srgbClr val="030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7D7D6E-4BB3-4D4C-8214-DA4F9BA90B05}"/>
              </a:ext>
            </a:extLst>
          </p:cNvPr>
          <p:cNvSpPr/>
          <p:nvPr/>
        </p:nvSpPr>
        <p:spPr>
          <a:xfrm>
            <a:off x="4260591" y="3258616"/>
            <a:ext cx="1835815" cy="176974"/>
          </a:xfrm>
          <a:prstGeom prst="rect">
            <a:avLst/>
          </a:prstGeom>
          <a:solidFill>
            <a:srgbClr val="030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710112-937B-4727-8C60-2D9D4F21CA47}"/>
              </a:ext>
            </a:extLst>
          </p:cNvPr>
          <p:cNvSpPr/>
          <p:nvPr/>
        </p:nvSpPr>
        <p:spPr>
          <a:xfrm>
            <a:off x="5495630" y="2705153"/>
            <a:ext cx="1029513" cy="16821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821206"/>
      </p:ext>
    </p:extLst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repeatCount="3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xit" presetSubtype="10" repeatCount="2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autoRev="1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0" presetClass="entr" presetSubtype="0" repeatCount="2000" decel="10000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xit" presetSubtype="0" ac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4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repeatCount="indefinite" decel="5600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L 0 -1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repeatCount="3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mph" presetSubtype="2" repeatCount="3000" autoRev="1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2" presetClass="entr" presetSubtype="2" repeatCount="indefinite" decel="5600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6" presetClass="emph" presetSubtype="0" autoRev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79" dur="200" fill="hold"/>
                                        <p:tgtEl>
                                          <p:spTgt spid="4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xit" presetSubtype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0" presetClass="exit" presetSubtype="0" accel="100000" fill="hold" grpId="1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0" presetClass="exit" presetSubtype="0" accel="10000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9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1" grpId="0" animBg="1"/>
      <p:bldP spid="11" grpId="1" animBg="1"/>
      <p:bldP spid="11" grpId="2" animBg="1"/>
      <p:bldP spid="18" grpId="0" animBg="1"/>
      <p:bldP spid="15" grpId="0" animBg="1"/>
      <p:bldP spid="26" grpId="0" animBg="1"/>
      <p:bldP spid="26" grpId="1" animBg="1"/>
      <p:bldP spid="14" grpId="0"/>
      <p:bldP spid="17" grpId="0"/>
      <p:bldP spid="17" grpId="1"/>
      <p:bldP spid="17" grpId="2"/>
      <p:bldP spid="17" grpId="3"/>
      <p:bldP spid="4" grpId="0" animBg="1"/>
      <p:bldP spid="4" grpId="1" animBg="1"/>
      <p:bldP spid="4" grpId="2" animBg="1"/>
      <p:bldP spid="19" grpId="0"/>
      <p:bldP spid="23" grpId="0"/>
      <p:bldP spid="23" grpId="1"/>
      <p:bldP spid="16" grpId="0"/>
      <p:bldP spid="16" grpId="1"/>
      <p:bldP spid="2" grpId="0"/>
      <p:bldP spid="2" grpId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[Fashion film] EPTM. In Los angeles on Vimeo">
            <a:hlinkClick r:id="" action="ppaction://media"/>
            <a:extLst>
              <a:ext uri="{FF2B5EF4-FFF2-40B4-BE49-F238E27FC236}">
                <a16:creationId xmlns:a16="http://schemas.microsoft.com/office/drawing/2014/main" id="{8613C36A-9CE5-448C-9A8E-470996B39010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0504" end="59345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D3FAFE-5D40-49D2-8C94-4B706B056E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22000"/>
            </a:blip>
            <a:srcRect/>
            <a:stretch>
              <a:fillRect t="-82" b="-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BF8615-8E4D-4C97-8A7D-D9BC28C80B61}"/>
              </a:ext>
            </a:extLst>
          </p:cNvPr>
          <p:cNvSpPr/>
          <p:nvPr/>
        </p:nvSpPr>
        <p:spPr>
          <a:xfrm>
            <a:off x="-1" y="-976015"/>
            <a:ext cx="12192001" cy="976015"/>
          </a:xfrm>
          <a:prstGeom prst="rect">
            <a:avLst/>
          </a:prstGeom>
          <a:gradFill>
            <a:gsLst>
              <a:gs pos="4000">
                <a:srgbClr val="FF0066">
                  <a:alpha val="44000"/>
                </a:srgbClr>
              </a:gs>
              <a:gs pos="26000">
                <a:srgbClr val="FF0066">
                  <a:alpha val="30000"/>
                </a:srgbClr>
              </a:gs>
              <a:gs pos="100000">
                <a:srgbClr val="0303BD">
                  <a:alpha val="41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F85466-E770-4522-B91E-D0FB5475D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85800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C8EFB5C-C9B6-4C0A-8A93-CC1F84FF8D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48000">
                <a:schemeClr val="tx1">
                  <a:lumMod val="95000"/>
                  <a:lumOff val="5000"/>
                  <a:alpha val="3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755CDD-04CF-4C1B-90C0-FFA673BB6F72}"/>
              </a:ext>
            </a:extLst>
          </p:cNvPr>
          <p:cNvSpPr/>
          <p:nvPr/>
        </p:nvSpPr>
        <p:spPr>
          <a:xfrm>
            <a:off x="3756660" y="3005435"/>
            <a:ext cx="4480560" cy="707886"/>
          </a:xfrm>
          <a:prstGeom prst="rect">
            <a:avLst/>
          </a:prstGeom>
          <a:gradFill>
            <a:gsLst>
              <a:gs pos="4000">
                <a:srgbClr val="FF0066"/>
              </a:gs>
              <a:gs pos="21000">
                <a:srgbClr val="FF0066"/>
              </a:gs>
              <a:gs pos="100000">
                <a:srgbClr val="0303B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462D57-F26B-4E83-A957-C942148118AB}"/>
              </a:ext>
            </a:extLst>
          </p:cNvPr>
          <p:cNvSpPr/>
          <p:nvPr/>
        </p:nvSpPr>
        <p:spPr>
          <a:xfrm>
            <a:off x="6373976" y="2624435"/>
            <a:ext cx="108234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1232321</a:t>
            </a:r>
            <a:endParaRPr lang="en-US" b="1" cap="none" spc="0" dirty="0">
              <a:ln w="0"/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B8DD3B7-4143-4A0F-88ED-69FB9796582C}"/>
              </a:ext>
            </a:extLst>
          </p:cNvPr>
          <p:cNvSpPr/>
          <p:nvPr/>
        </p:nvSpPr>
        <p:spPr>
          <a:xfrm>
            <a:off x="3810667" y="2873896"/>
            <a:ext cx="47611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cap="none" dirty="0">
                <a:ln w="0"/>
                <a:gradFill flip="none" rotWithShape="1">
                  <a:gsLst>
                    <a:gs pos="4000">
                      <a:srgbClr val="FF0066"/>
                    </a:gs>
                    <a:gs pos="21000">
                      <a:srgbClr val="FF0066"/>
                    </a:gs>
                    <a:gs pos="100000">
                      <a:srgbClr val="0303BD"/>
                    </a:gs>
                  </a:gsLst>
                  <a:lin ang="0" scaled="1"/>
                  <a:tileRect/>
                </a:gradFill>
                <a:latin typeface="Wellbutrin" panose="0200060302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DRAG N DROP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1B2E44-72CD-4266-87A4-A573C6FFA666}"/>
              </a:ext>
            </a:extLst>
          </p:cNvPr>
          <p:cNvSpPr/>
          <p:nvPr/>
        </p:nvSpPr>
        <p:spPr>
          <a:xfrm>
            <a:off x="3716732" y="3058955"/>
            <a:ext cx="475853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latin typeface="Wellbutrin" panose="0200060302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DRAG N DROP</a:t>
            </a:r>
            <a:endParaRPr lang="en-US" sz="3600" cap="none" dirty="0">
              <a:ln w="0"/>
              <a:solidFill>
                <a:schemeClr val="accent1">
                  <a:lumMod val="20000"/>
                  <a:lumOff val="80000"/>
                </a:schemeClr>
              </a:solidFill>
              <a:latin typeface="Wellbutrin" panose="02000603020000020004" pitchFamily="2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FD5BF1-0F18-493B-B300-A823BFA16C69}"/>
              </a:ext>
            </a:extLst>
          </p:cNvPr>
          <p:cNvSpPr/>
          <p:nvPr/>
        </p:nvSpPr>
        <p:spPr>
          <a:xfrm>
            <a:off x="3675514" y="3540000"/>
            <a:ext cx="1606585" cy="481708"/>
          </a:xfrm>
          <a:prstGeom prst="rect">
            <a:avLst/>
          </a:prstGeom>
          <a:solidFill>
            <a:srgbClr val="030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E41A25-2895-4165-BAE5-C320ECB07007}"/>
              </a:ext>
            </a:extLst>
          </p:cNvPr>
          <p:cNvSpPr/>
          <p:nvPr/>
        </p:nvSpPr>
        <p:spPr>
          <a:xfrm>
            <a:off x="6567041" y="3260787"/>
            <a:ext cx="1029513" cy="16821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FCC21E-5B86-40C1-B134-6AAA903D649E}"/>
              </a:ext>
            </a:extLst>
          </p:cNvPr>
          <p:cNvSpPr/>
          <p:nvPr/>
        </p:nvSpPr>
        <p:spPr>
          <a:xfrm>
            <a:off x="4371525" y="2650856"/>
            <a:ext cx="1029513" cy="16821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E7D63B-2014-4FF4-9C52-0BE3325B8A32}"/>
              </a:ext>
            </a:extLst>
          </p:cNvPr>
          <p:cNvSpPr/>
          <p:nvPr/>
        </p:nvSpPr>
        <p:spPr>
          <a:xfrm>
            <a:off x="1" y="0"/>
            <a:ext cx="2667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DDD834-1191-4294-AFF0-6BB1917C5980}"/>
              </a:ext>
            </a:extLst>
          </p:cNvPr>
          <p:cNvSpPr/>
          <p:nvPr/>
        </p:nvSpPr>
        <p:spPr>
          <a:xfrm>
            <a:off x="9520798" y="0"/>
            <a:ext cx="2667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C422E2-9583-4186-8300-4CBD8F2E689E}"/>
              </a:ext>
            </a:extLst>
          </p:cNvPr>
          <p:cNvSpPr/>
          <p:nvPr/>
        </p:nvSpPr>
        <p:spPr>
          <a:xfrm>
            <a:off x="68673" y="4361871"/>
            <a:ext cx="1201655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0"/>
                <a:solidFill>
                  <a:srgbClr val="0303BD">
                    <a:alpha val="20000"/>
                  </a:srgb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EASY TO USE</a:t>
            </a:r>
          </a:p>
        </p:txBody>
      </p:sp>
    </p:spTree>
    <p:extLst>
      <p:ext uri="{BB962C8B-B14F-4D97-AF65-F5344CB8AC3E}">
        <p14:creationId xmlns:p14="http://schemas.microsoft.com/office/powerpoint/2010/main" val="254269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14:flythrough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3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repeatCount="3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autoRev="1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5E-6 4.81481E-6 L 2.5E-6 0.25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0 0 L 0 -1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repeatCount="2000" decel="10000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0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0" presetClass="exit" presetSubtype="0" ac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8" repeatCount="indefinite" decel="5600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0" presetClass="entr" presetSubtype="0" repeatCount="2000" decel="100000" fill="hold" grpId="1" nodeType="withEffect">
                                  <p:stCondLst>
                                    <p:cond delay="2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8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1" grpId="0" animBg="1"/>
      <p:bldP spid="18" grpId="0" animBg="1"/>
      <p:bldP spid="13" grpId="0" animBg="1"/>
      <p:bldP spid="21" grpId="0" animBg="1"/>
      <p:bldP spid="22" grpId="0"/>
      <p:bldP spid="23" grpId="0"/>
      <p:bldP spid="23" grpId="1"/>
      <p:bldP spid="24" grpId="0"/>
      <p:bldP spid="24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2" grpId="0" animBg="1"/>
      <p:bldP spid="17" grpId="0"/>
      <p:bldP spid="17" grpId="1"/>
      <p:bldP spid="17" grpId="2"/>
      <p:bldP spid="17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E2AE3B-2BF3-44DE-B637-891A2572A537}"/>
              </a:ext>
            </a:extLst>
          </p:cNvPr>
          <p:cNvSpPr/>
          <p:nvPr/>
        </p:nvSpPr>
        <p:spPr>
          <a:xfrm>
            <a:off x="2667000" y="0"/>
            <a:ext cx="6858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8933" r="-389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FE5458-A6A4-432F-963F-EC2A5CF62E0E}"/>
              </a:ext>
            </a:extLst>
          </p:cNvPr>
          <p:cNvSpPr/>
          <p:nvPr/>
        </p:nvSpPr>
        <p:spPr>
          <a:xfrm>
            <a:off x="2667000" y="0"/>
            <a:ext cx="6858000" cy="6858000"/>
          </a:xfrm>
          <a:prstGeom prst="rect">
            <a:avLst/>
          </a:prstGeom>
          <a:blipFill dpi="0" rotWithShape="1">
            <a:blip r:embed="rId3">
              <a:alphaModFix amt="22000"/>
            </a:blip>
            <a:srcRect/>
            <a:stretch>
              <a:fillRect t="-82" b="-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200B8D-E77F-45C4-9846-0C9ACD41E7B9}"/>
              </a:ext>
            </a:extLst>
          </p:cNvPr>
          <p:cNvSpPr/>
          <p:nvPr/>
        </p:nvSpPr>
        <p:spPr>
          <a:xfrm rot="16200000">
            <a:off x="2434711" y="5139943"/>
            <a:ext cx="1462709" cy="369332"/>
          </a:xfrm>
          <a:prstGeom prst="rect">
            <a:avLst/>
          </a:prstGeom>
          <a:solidFill>
            <a:srgbClr val="0303B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latin typeface="Wellbutrin" panose="0200060302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MVFX 4.0</a:t>
            </a:r>
            <a:endParaRPr lang="en-US" cap="none" spc="0" dirty="0">
              <a:ln w="0"/>
              <a:solidFill>
                <a:schemeClr val="bg1"/>
              </a:solidFill>
              <a:latin typeface="Wellbutrin" panose="02000603020000020004" pitchFamily="2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215866-07F1-4A8A-8656-A11DFC71E312}"/>
              </a:ext>
            </a:extLst>
          </p:cNvPr>
          <p:cNvSpPr/>
          <p:nvPr/>
        </p:nvSpPr>
        <p:spPr>
          <a:xfrm rot="16200000">
            <a:off x="7979203" y="1253743"/>
            <a:ext cx="2162964" cy="369332"/>
          </a:xfrm>
          <a:prstGeom prst="rect">
            <a:avLst/>
          </a:prstGeom>
          <a:solidFill>
            <a:srgbClr val="0303B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latin typeface="Wellbutrin" panose="0200060302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MAGICVIDEOFX</a:t>
            </a:r>
            <a:endParaRPr lang="en-US" cap="none" spc="0" dirty="0">
              <a:ln w="0"/>
              <a:solidFill>
                <a:schemeClr val="bg1"/>
              </a:solidFill>
              <a:latin typeface="Wellbutrin" panose="02000603020000020004" pitchFamily="2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0411AD-7CDE-4335-B6F1-B482F65D8DD8}"/>
              </a:ext>
            </a:extLst>
          </p:cNvPr>
          <p:cNvSpPr/>
          <p:nvPr/>
        </p:nvSpPr>
        <p:spPr>
          <a:xfrm>
            <a:off x="0" y="0"/>
            <a:ext cx="2667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4EFDE0-941B-4874-AE7E-9587A0FAF6DE}"/>
              </a:ext>
            </a:extLst>
          </p:cNvPr>
          <p:cNvSpPr/>
          <p:nvPr/>
        </p:nvSpPr>
        <p:spPr>
          <a:xfrm>
            <a:off x="9540701" y="0"/>
            <a:ext cx="2667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048655"/>
      </p:ext>
    </p:extLst>
  </p:cSld>
  <p:clrMapOvr>
    <a:masterClrMapping/>
  </p:clrMapOvr>
  <p:transition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E2AE3B-2BF3-44DE-B637-891A2572A537}"/>
              </a:ext>
            </a:extLst>
          </p:cNvPr>
          <p:cNvSpPr/>
          <p:nvPr/>
        </p:nvSpPr>
        <p:spPr>
          <a:xfrm>
            <a:off x="2667000" y="0"/>
            <a:ext cx="6858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8933" r="-389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34812D-D354-4851-92FB-AE74054475E6}"/>
              </a:ext>
            </a:extLst>
          </p:cNvPr>
          <p:cNvSpPr/>
          <p:nvPr/>
        </p:nvSpPr>
        <p:spPr>
          <a:xfrm>
            <a:off x="2667000" y="0"/>
            <a:ext cx="6858000" cy="6858000"/>
          </a:xfrm>
          <a:prstGeom prst="rect">
            <a:avLst/>
          </a:prstGeom>
          <a:blipFill dpi="0" rotWithShape="1">
            <a:blip r:embed="rId3">
              <a:alphaModFix amt="22000"/>
              <a:grayscl/>
            </a:blip>
            <a:srcRect/>
            <a:stretch>
              <a:fillRect t="-82" b="-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579003-0B9B-44A1-B801-55FBAE84AC05}"/>
              </a:ext>
            </a:extLst>
          </p:cNvPr>
          <p:cNvSpPr/>
          <p:nvPr/>
        </p:nvSpPr>
        <p:spPr>
          <a:xfrm rot="16200000">
            <a:off x="2184957" y="5139943"/>
            <a:ext cx="2114618" cy="369332"/>
          </a:xfrm>
          <a:prstGeom prst="rect">
            <a:avLst/>
          </a:prstGeom>
          <a:solidFill>
            <a:srgbClr val="FF006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latin typeface="Wellbutrin" panose="0200060302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Insert your text</a:t>
            </a:r>
            <a:endParaRPr lang="en-US" cap="none" spc="0" dirty="0">
              <a:ln w="0"/>
              <a:latin typeface="Wellbutrin" panose="02000603020000020004" pitchFamily="2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187028-391C-435A-8116-7D84E2DB9336}"/>
              </a:ext>
            </a:extLst>
          </p:cNvPr>
          <p:cNvSpPr/>
          <p:nvPr/>
        </p:nvSpPr>
        <p:spPr>
          <a:xfrm rot="16200000">
            <a:off x="7891937" y="1253743"/>
            <a:ext cx="2146998" cy="369332"/>
          </a:xfrm>
          <a:prstGeom prst="rect">
            <a:avLst/>
          </a:prstGeom>
          <a:solidFill>
            <a:srgbClr val="FF006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latin typeface="Wellbutrin" panose="0200060302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Description 123</a:t>
            </a:r>
            <a:endParaRPr lang="en-US" cap="none" spc="0" dirty="0">
              <a:ln w="0"/>
              <a:latin typeface="Wellbutrin" panose="02000603020000020004" pitchFamily="2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0DE276-3EA5-4281-A2CB-F0D589473E21}"/>
              </a:ext>
            </a:extLst>
          </p:cNvPr>
          <p:cNvSpPr/>
          <p:nvPr/>
        </p:nvSpPr>
        <p:spPr>
          <a:xfrm>
            <a:off x="0" y="0"/>
            <a:ext cx="2667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4BB792-CA1F-4274-B294-53C95866CFA6}"/>
              </a:ext>
            </a:extLst>
          </p:cNvPr>
          <p:cNvSpPr/>
          <p:nvPr/>
        </p:nvSpPr>
        <p:spPr>
          <a:xfrm>
            <a:off x="9540701" y="0"/>
            <a:ext cx="2667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039073"/>
      </p:ext>
    </p:extLst>
  </p:cSld>
  <p:clrMapOvr>
    <a:masterClrMapping/>
  </p:clrMapOvr>
  <p:transition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E2AE3B-2BF3-44DE-B637-891A2572A537}"/>
              </a:ext>
            </a:extLst>
          </p:cNvPr>
          <p:cNvSpPr/>
          <p:nvPr/>
        </p:nvSpPr>
        <p:spPr>
          <a:xfrm>
            <a:off x="2667000" y="0"/>
            <a:ext cx="6858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8933" r="-389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43F683-37A8-4792-A09D-B4344445E386}"/>
              </a:ext>
            </a:extLst>
          </p:cNvPr>
          <p:cNvSpPr/>
          <p:nvPr/>
        </p:nvSpPr>
        <p:spPr>
          <a:xfrm>
            <a:off x="2667000" y="0"/>
            <a:ext cx="6858000" cy="6858000"/>
          </a:xfrm>
          <a:prstGeom prst="rect">
            <a:avLst/>
          </a:prstGeom>
          <a:blipFill dpi="0" rotWithShape="1">
            <a:blip r:embed="rId3">
              <a:alphaModFix amt="22000"/>
            </a:blip>
            <a:srcRect/>
            <a:stretch>
              <a:fillRect t="-82" b="-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30A3E3-583A-4028-B9D6-F2A9423A8EBE}"/>
              </a:ext>
            </a:extLst>
          </p:cNvPr>
          <p:cNvSpPr/>
          <p:nvPr/>
        </p:nvSpPr>
        <p:spPr>
          <a:xfrm rot="16200000">
            <a:off x="2084586" y="5139943"/>
            <a:ext cx="2162964" cy="369332"/>
          </a:xfrm>
          <a:prstGeom prst="rect">
            <a:avLst/>
          </a:prstGeom>
          <a:solidFill>
            <a:srgbClr val="FF006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latin typeface="Wellbutrin" panose="0200060302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MAGICVIDEOFX</a:t>
            </a:r>
            <a:endParaRPr lang="en-US" cap="none" spc="0" dirty="0">
              <a:ln w="0"/>
              <a:solidFill>
                <a:schemeClr val="bg1"/>
              </a:solidFill>
              <a:latin typeface="Wellbutrin" panose="02000603020000020004" pitchFamily="2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527541-D18B-4586-8226-1B2CE39658E1}"/>
              </a:ext>
            </a:extLst>
          </p:cNvPr>
          <p:cNvSpPr/>
          <p:nvPr/>
        </p:nvSpPr>
        <p:spPr>
          <a:xfrm rot="16200000">
            <a:off x="8113522" y="1253743"/>
            <a:ext cx="1818126" cy="369332"/>
          </a:xfrm>
          <a:prstGeom prst="rect">
            <a:avLst/>
          </a:prstGeom>
          <a:solidFill>
            <a:srgbClr val="0303B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latin typeface="Wellbutrin" panose="0200060302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M V F X 4 . 0</a:t>
            </a:r>
            <a:endParaRPr lang="en-US" cap="none" spc="0" dirty="0">
              <a:ln w="0"/>
              <a:solidFill>
                <a:schemeClr val="bg1"/>
              </a:solidFill>
              <a:latin typeface="Wellbutrin" panose="02000603020000020004" pitchFamily="2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0379F2-F6C7-4010-B87E-AE65879F9EE0}"/>
              </a:ext>
            </a:extLst>
          </p:cNvPr>
          <p:cNvSpPr/>
          <p:nvPr/>
        </p:nvSpPr>
        <p:spPr>
          <a:xfrm>
            <a:off x="0" y="0"/>
            <a:ext cx="2667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CC6C17-A4B4-4819-A094-45B212ED78F2}"/>
              </a:ext>
            </a:extLst>
          </p:cNvPr>
          <p:cNvSpPr/>
          <p:nvPr/>
        </p:nvSpPr>
        <p:spPr>
          <a:xfrm>
            <a:off x="9540701" y="0"/>
            <a:ext cx="2667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994552"/>
      </p:ext>
    </p:extLst>
  </p:cSld>
  <p:clrMapOvr>
    <a:masterClrMapping/>
  </p:clrMapOvr>
  <p:transition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E2AE3B-2BF3-44DE-B637-891A2572A537}"/>
              </a:ext>
            </a:extLst>
          </p:cNvPr>
          <p:cNvSpPr/>
          <p:nvPr/>
        </p:nvSpPr>
        <p:spPr>
          <a:xfrm>
            <a:off x="2667000" y="0"/>
            <a:ext cx="6858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8933" r="-389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878E07-1ECE-4030-AF7D-E535BFF4E119}"/>
              </a:ext>
            </a:extLst>
          </p:cNvPr>
          <p:cNvSpPr/>
          <p:nvPr/>
        </p:nvSpPr>
        <p:spPr>
          <a:xfrm>
            <a:off x="2667000" y="0"/>
            <a:ext cx="6858000" cy="6858000"/>
          </a:xfrm>
          <a:prstGeom prst="rect">
            <a:avLst/>
          </a:prstGeom>
          <a:blipFill dpi="0" rotWithShape="1">
            <a:blip r:embed="rId3">
              <a:alphaModFix amt="22000"/>
            </a:blip>
            <a:srcRect/>
            <a:stretch>
              <a:fillRect t="-82" b="-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05132D-8CE0-4B14-AD7C-DD67630F24C2}"/>
              </a:ext>
            </a:extLst>
          </p:cNvPr>
          <p:cNvSpPr/>
          <p:nvPr/>
        </p:nvSpPr>
        <p:spPr>
          <a:xfrm rot="16200000">
            <a:off x="2180804" y="5139943"/>
            <a:ext cx="1818126" cy="369332"/>
          </a:xfrm>
          <a:prstGeom prst="rect">
            <a:avLst/>
          </a:prstGeom>
          <a:solidFill>
            <a:srgbClr val="0303B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latin typeface="Wellbutrin" panose="0200060302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M V F X 4 . 0</a:t>
            </a:r>
            <a:endParaRPr lang="en-US" cap="none" spc="0" dirty="0">
              <a:ln w="0"/>
              <a:latin typeface="Wellbutrin" panose="02000603020000020004" pitchFamily="2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7AD762-2549-41AF-A064-618F745CC371}"/>
              </a:ext>
            </a:extLst>
          </p:cNvPr>
          <p:cNvSpPr/>
          <p:nvPr/>
        </p:nvSpPr>
        <p:spPr>
          <a:xfrm rot="16200000">
            <a:off x="7979207" y="1253743"/>
            <a:ext cx="2162964" cy="369332"/>
          </a:xfrm>
          <a:prstGeom prst="rect">
            <a:avLst/>
          </a:prstGeom>
          <a:solidFill>
            <a:srgbClr val="FF006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latin typeface="Wellbutrin" panose="0200060302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MAGICVIDEOFX</a:t>
            </a:r>
            <a:endParaRPr lang="en-US" cap="none" spc="0" dirty="0">
              <a:ln w="0"/>
              <a:latin typeface="Wellbutrin" panose="02000603020000020004" pitchFamily="2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546F77-02C3-48DA-9006-7434A67D5C6B}"/>
              </a:ext>
            </a:extLst>
          </p:cNvPr>
          <p:cNvSpPr/>
          <p:nvPr/>
        </p:nvSpPr>
        <p:spPr>
          <a:xfrm>
            <a:off x="0" y="0"/>
            <a:ext cx="2667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609451-9085-4984-AF12-7D53B6D2F6A6}"/>
              </a:ext>
            </a:extLst>
          </p:cNvPr>
          <p:cNvSpPr/>
          <p:nvPr/>
        </p:nvSpPr>
        <p:spPr>
          <a:xfrm>
            <a:off x="9540701" y="0"/>
            <a:ext cx="2667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417387"/>
      </p:ext>
    </p:extLst>
  </p:cSld>
  <p:clrMapOvr>
    <a:masterClrMapping/>
  </p:clrMapOvr>
  <p:transition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E2AE3B-2BF3-44DE-B637-891A2572A537}"/>
              </a:ext>
            </a:extLst>
          </p:cNvPr>
          <p:cNvSpPr/>
          <p:nvPr/>
        </p:nvSpPr>
        <p:spPr>
          <a:xfrm>
            <a:off x="2667000" y="0"/>
            <a:ext cx="6858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8933" r="-389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878E07-1ECE-4030-AF7D-E535BFF4E119}"/>
              </a:ext>
            </a:extLst>
          </p:cNvPr>
          <p:cNvSpPr/>
          <p:nvPr/>
        </p:nvSpPr>
        <p:spPr>
          <a:xfrm>
            <a:off x="2667000" y="0"/>
            <a:ext cx="6858000" cy="6858000"/>
          </a:xfrm>
          <a:prstGeom prst="rect">
            <a:avLst/>
          </a:prstGeom>
          <a:blipFill dpi="0" rotWithShape="1">
            <a:blip r:embed="rId3">
              <a:alphaModFix amt="22000"/>
            </a:blip>
            <a:srcRect/>
            <a:stretch>
              <a:fillRect t="-82" b="-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6DAED7-D483-48A4-B83B-BBC59B5C578F}"/>
              </a:ext>
            </a:extLst>
          </p:cNvPr>
          <p:cNvSpPr/>
          <p:nvPr/>
        </p:nvSpPr>
        <p:spPr>
          <a:xfrm rot="16200000">
            <a:off x="2434711" y="5139943"/>
            <a:ext cx="1462709" cy="369332"/>
          </a:xfrm>
          <a:prstGeom prst="rect">
            <a:avLst/>
          </a:prstGeom>
          <a:solidFill>
            <a:srgbClr val="0303B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latin typeface="Wellbutrin" panose="0200060302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MVFX 4.0</a:t>
            </a:r>
            <a:endParaRPr lang="en-US" cap="none" spc="0" dirty="0">
              <a:ln w="0"/>
              <a:solidFill>
                <a:schemeClr val="bg1"/>
              </a:solidFill>
              <a:latin typeface="Wellbutrin" panose="02000603020000020004" pitchFamily="2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06469D-C2AE-4DC5-97BF-8B6A511C8DBB}"/>
              </a:ext>
            </a:extLst>
          </p:cNvPr>
          <p:cNvSpPr/>
          <p:nvPr/>
        </p:nvSpPr>
        <p:spPr>
          <a:xfrm rot="16200000">
            <a:off x="7979203" y="1253743"/>
            <a:ext cx="2162964" cy="369332"/>
          </a:xfrm>
          <a:prstGeom prst="rect">
            <a:avLst/>
          </a:prstGeom>
          <a:solidFill>
            <a:srgbClr val="0303B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latin typeface="Wellbutrin" panose="0200060302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MAGICVIDEOFX</a:t>
            </a:r>
            <a:endParaRPr lang="en-US" cap="none" spc="0" dirty="0">
              <a:ln w="0"/>
              <a:solidFill>
                <a:schemeClr val="bg1"/>
              </a:solidFill>
              <a:latin typeface="Wellbutrin" panose="02000603020000020004" pitchFamily="2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CF3554-B2A7-48DB-883F-62E09DF11EEC}"/>
              </a:ext>
            </a:extLst>
          </p:cNvPr>
          <p:cNvSpPr/>
          <p:nvPr/>
        </p:nvSpPr>
        <p:spPr>
          <a:xfrm>
            <a:off x="0" y="0"/>
            <a:ext cx="2667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2E84BD-9418-4008-8EC8-AD42A6B7E37A}"/>
              </a:ext>
            </a:extLst>
          </p:cNvPr>
          <p:cNvSpPr/>
          <p:nvPr/>
        </p:nvSpPr>
        <p:spPr>
          <a:xfrm>
            <a:off x="9540701" y="0"/>
            <a:ext cx="2667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419394"/>
      </p:ext>
    </p:extLst>
  </p:cSld>
  <p:clrMapOvr>
    <a:masterClrMapping/>
  </p:clrMapOvr>
  <p:transition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2354</TotalTime>
  <Words>84</Words>
  <Application>Microsoft Office PowerPoint</Application>
  <PresentationFormat>Widescreen</PresentationFormat>
  <Paragraphs>33</Paragraphs>
  <Slides>13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Wellbutrin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key0717</dc:creator>
  <cp:lastModifiedBy>key0717</cp:lastModifiedBy>
  <cp:revision>66</cp:revision>
  <dcterms:created xsi:type="dcterms:W3CDTF">2018-06-07T13:05:26Z</dcterms:created>
  <dcterms:modified xsi:type="dcterms:W3CDTF">2019-01-18T13:29:33Z</dcterms:modified>
</cp:coreProperties>
</file>