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A5"/>
    <a:srgbClr val="47F4EF"/>
    <a:srgbClr val="FF338F"/>
    <a:srgbClr val="B51B7E"/>
    <a:srgbClr val="FB3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28" autoAdjust="0"/>
    <p:restoredTop sz="94660"/>
  </p:normalViewPr>
  <p:slideViewPr>
    <p:cSldViewPr snapToGrid="0">
      <p:cViewPr>
        <p:scale>
          <a:sx n="50" d="100"/>
          <a:sy n="50" d="100"/>
        </p:scale>
        <p:origin x="46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AA5D6993-5B49-48CA-A315-6BAE297AE70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B0F0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insert your video</a:t>
            </a:r>
          </a:p>
        </p:txBody>
      </p:sp>
    </p:spTree>
    <p:extLst>
      <p:ext uri="{BB962C8B-B14F-4D97-AF65-F5344CB8AC3E}">
        <p14:creationId xmlns:p14="http://schemas.microsoft.com/office/powerpoint/2010/main" val="3218575782"/>
      </p:ext>
    </p:extLst>
  </p:cSld>
  <p:clrMapOvr>
    <a:masterClrMapping/>
  </p:clrMapOvr>
  <p:transition advClick="0" advTm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1D624-1E59-4ED2-B4A2-0DE3F29B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0DCF6-37DB-4960-B72A-766C79BB4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4C293-4C32-40BE-A9C4-3F9540E7A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5C36-1081-4C3E-9E34-17113650F985}" type="datetimeFigureOut">
              <a:rPr lang="en-GB" smtClean="0"/>
              <a:t>19/01/2019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C10E-781D-452C-8C8D-9BA20A46D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FD6C2-5701-469D-8DF4-35E752E86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392ED-0224-4C45-89B5-5BCD919E71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84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advClick="0" advTm="0"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">
            <a:hlinkClick r:id="" action="ppaction://media"/>
            <a:extLst>
              <a:ext uri="{FF2B5EF4-FFF2-40B4-BE49-F238E27FC236}">
                <a16:creationId xmlns:a16="http://schemas.microsoft.com/office/drawing/2014/main" id="{679CA43D-FA29-4EB1-82B5-411B2A5F3DA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71691E-B614-4DA0-A8F6-231D8133C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>
              <a:alphaModFix amt="20000"/>
            </a:blip>
            <a:srcRect/>
            <a:stretch>
              <a:fillRect l="-202" r="202" b="-302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13661B4-346A-4CB4-AA79-D2BDF520E9BF}"/>
              </a:ext>
            </a:extLst>
          </p:cNvPr>
          <p:cNvSpPr/>
          <p:nvPr/>
        </p:nvSpPr>
        <p:spPr>
          <a:xfrm flipV="1">
            <a:off x="4808990" y="2006566"/>
            <a:ext cx="2912159" cy="2767275"/>
          </a:xfrm>
          <a:prstGeom prst="triangle">
            <a:avLst/>
          </a:prstGeom>
          <a:noFill/>
          <a:ln w="12700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49117E5-45C5-4C72-86FA-DF29E9703562}"/>
              </a:ext>
            </a:extLst>
          </p:cNvPr>
          <p:cNvSpPr/>
          <p:nvPr/>
        </p:nvSpPr>
        <p:spPr>
          <a:xfrm rot="21147111" flipV="1">
            <a:off x="4695594" y="1945786"/>
            <a:ext cx="2912159" cy="2767275"/>
          </a:xfrm>
          <a:prstGeom prst="triangle">
            <a:avLst/>
          </a:prstGeom>
          <a:noFill/>
          <a:ln w="15875">
            <a:solidFill>
              <a:srgbClr val="FF21A5"/>
            </a:solidFill>
          </a:ln>
          <a:effectLst>
            <a:glow rad="139700">
              <a:srgbClr val="FF21A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0EC996-6CCD-4ECB-94FA-852AC6DD7996}"/>
              </a:ext>
            </a:extLst>
          </p:cNvPr>
          <p:cNvSpPr/>
          <p:nvPr/>
        </p:nvSpPr>
        <p:spPr>
          <a:xfrm>
            <a:off x="4454623" y="2492210"/>
            <a:ext cx="3385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>
                  <a:solidFill>
                    <a:srgbClr val="FF21A5"/>
                  </a:solidFill>
                </a:ln>
                <a:noFill/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ad Stock  Demo" panose="02000000000000000000" pitchFamily="2" charset="0"/>
                <a:ea typeface="Bit Cell" panose="02000603000000000000" pitchFamily="2" charset="0"/>
              </a:rPr>
              <a:t>RETRO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5759A-F920-4099-992B-706E35265423}"/>
              </a:ext>
            </a:extLst>
          </p:cNvPr>
          <p:cNvSpPr/>
          <p:nvPr/>
        </p:nvSpPr>
        <p:spPr>
          <a:xfrm>
            <a:off x="4823105" y="2071297"/>
            <a:ext cx="1495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i="1" cap="none" spc="0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NEW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3C6484-9A4A-4D99-8503-18147E1EA783}"/>
              </a:ext>
            </a:extLst>
          </p:cNvPr>
          <p:cNvSpPr/>
          <p:nvPr/>
        </p:nvSpPr>
        <p:spPr>
          <a:xfrm>
            <a:off x="4378423" y="2568410"/>
            <a:ext cx="3385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>
                  <a:solidFill>
                    <a:srgbClr val="FF21A5"/>
                  </a:solidFill>
                </a:ln>
                <a:gradFill flip="none" rotWithShape="1">
                  <a:gsLst>
                    <a:gs pos="0">
                      <a:srgbClr val="00B0F0"/>
                    </a:gs>
                    <a:gs pos="32000">
                      <a:srgbClr val="FF21A5"/>
                    </a:gs>
                    <a:gs pos="44000">
                      <a:schemeClr val="accent4">
                        <a:lumMod val="0"/>
                        <a:lumOff val="100000"/>
                      </a:schemeClr>
                    </a:gs>
                    <a:gs pos="68000">
                      <a:srgbClr val="002060"/>
                    </a:gs>
                  </a:gsLst>
                  <a:lin ang="5400000" scaled="0"/>
                  <a:tileRect/>
                </a:gradFill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ad Stock  Demo" panose="02000000000000000000" pitchFamily="2" charset="0"/>
                <a:ea typeface="Bit Cell" panose="02000603000000000000" pitchFamily="2" charset="0"/>
              </a:rPr>
              <a:t>RETRO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4BA79-82CE-48E5-91EA-50C1EA059349}"/>
              </a:ext>
            </a:extLst>
          </p:cNvPr>
          <p:cNvSpPr/>
          <p:nvPr/>
        </p:nvSpPr>
        <p:spPr>
          <a:xfrm>
            <a:off x="5984766" y="3216110"/>
            <a:ext cx="12009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Style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9355361-D5CD-4611-9E12-AC97BCE1BCDD}"/>
              </a:ext>
            </a:extLst>
          </p:cNvPr>
          <p:cNvSpPr/>
          <p:nvPr/>
        </p:nvSpPr>
        <p:spPr>
          <a:xfrm>
            <a:off x="6426194" y="2372654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2BA27E3-55F9-43B6-AE84-29EAFC987B4A}"/>
              </a:ext>
            </a:extLst>
          </p:cNvPr>
          <p:cNvSpPr/>
          <p:nvPr/>
        </p:nvSpPr>
        <p:spPr>
          <a:xfrm>
            <a:off x="6397619" y="2496479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DJ SINDE - TERRAN [TEST HYBRID SYNTHWAVE &amp; DUBSTEP] (Music w">
            <a:hlinkClick r:id="" action="ppaction://media"/>
            <a:extLst>
              <a:ext uri="{FF2B5EF4-FFF2-40B4-BE49-F238E27FC236}">
                <a16:creationId xmlns:a16="http://schemas.microsoft.com/office/drawing/2014/main" id="{282F15AC-C81D-4C0B-87E5-42A2242F91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300"/>
                  <p14:fade in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027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54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 numSld="999" showWhenStopped="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6" grpId="0"/>
      <p:bldP spid="16" grpId="1"/>
      <p:bldP spid="19" grpId="0"/>
      <p:bldP spid="19" grpId="1"/>
      <p:bldP spid="20" grpId="0"/>
      <p:bldP spid="20" grpId="1"/>
      <p:bldP spid="17" grpId="0"/>
      <p:bldP spid="17" grpId="1"/>
      <p:bldP spid="21" grpId="0" animBg="1"/>
      <p:bldP spid="21" grpId="1" animBg="1"/>
      <p:bldP spid="22" grpId="0" animBg="1"/>
      <p:bldP spid="2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">
            <a:hlinkClick r:id="" action="ppaction://media"/>
            <a:extLst>
              <a:ext uri="{FF2B5EF4-FFF2-40B4-BE49-F238E27FC236}">
                <a16:creationId xmlns:a16="http://schemas.microsoft.com/office/drawing/2014/main" id="{679CA43D-FA29-4EB1-82B5-411B2A5F3DA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71691E-B614-4DA0-A8F6-231D8133C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202" r="202" b="-302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13661B4-346A-4CB4-AA79-D2BDF520E9BF}"/>
              </a:ext>
            </a:extLst>
          </p:cNvPr>
          <p:cNvSpPr/>
          <p:nvPr/>
        </p:nvSpPr>
        <p:spPr>
          <a:xfrm flipV="1">
            <a:off x="4808990" y="2006566"/>
            <a:ext cx="2912159" cy="2767275"/>
          </a:xfrm>
          <a:prstGeom prst="triangle">
            <a:avLst/>
          </a:prstGeom>
          <a:noFill/>
          <a:ln w="12700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49117E5-45C5-4C72-86FA-DF29E9703562}"/>
              </a:ext>
            </a:extLst>
          </p:cNvPr>
          <p:cNvSpPr/>
          <p:nvPr/>
        </p:nvSpPr>
        <p:spPr>
          <a:xfrm rot="21147111" flipV="1">
            <a:off x="4695594" y="1945786"/>
            <a:ext cx="2912159" cy="2767275"/>
          </a:xfrm>
          <a:prstGeom prst="triangle">
            <a:avLst/>
          </a:prstGeom>
          <a:noFill/>
          <a:ln w="15875">
            <a:solidFill>
              <a:srgbClr val="FF21A5"/>
            </a:solidFill>
          </a:ln>
          <a:effectLst>
            <a:glow rad="139700">
              <a:srgbClr val="FF21A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0EC996-6CCD-4ECB-94FA-852AC6DD7996}"/>
              </a:ext>
            </a:extLst>
          </p:cNvPr>
          <p:cNvSpPr/>
          <p:nvPr/>
        </p:nvSpPr>
        <p:spPr>
          <a:xfrm>
            <a:off x="4498709" y="2492210"/>
            <a:ext cx="32976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rgbClr val="FF21A5"/>
                  </a:solidFill>
                </a:ln>
                <a:noFill/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ad Stock  Demo" panose="02000000000000000000" pitchFamily="2" charset="0"/>
                <a:ea typeface="Bit Cell" panose="02000603000000000000" pitchFamily="2" charset="0"/>
              </a:rPr>
              <a:t>VIDEO</a:t>
            </a:r>
            <a:endParaRPr lang="en-US" sz="7200" b="0" cap="none" spc="0" dirty="0">
              <a:ln w="0">
                <a:solidFill>
                  <a:srgbClr val="FF21A5"/>
                </a:solidFill>
              </a:ln>
              <a:noFill/>
              <a:effectLst>
                <a:glow rad="139700">
                  <a:srgbClr val="B51B7E">
                    <a:alpha val="58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ead Stock  Demo" panose="02000000000000000000" pitchFamily="2" charset="0"/>
              <a:ea typeface="Bit Cell" panose="02000603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3C6484-9A4A-4D99-8503-18147E1EA783}"/>
              </a:ext>
            </a:extLst>
          </p:cNvPr>
          <p:cNvSpPr/>
          <p:nvPr/>
        </p:nvSpPr>
        <p:spPr>
          <a:xfrm>
            <a:off x="4333609" y="2530310"/>
            <a:ext cx="32976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>
                  <a:solidFill>
                    <a:srgbClr val="FF21A5"/>
                  </a:solidFill>
                </a:ln>
                <a:gradFill flip="none" rotWithShape="1">
                  <a:gsLst>
                    <a:gs pos="0">
                      <a:srgbClr val="00B0F0"/>
                    </a:gs>
                    <a:gs pos="32000">
                      <a:srgbClr val="FF21A5"/>
                    </a:gs>
                    <a:gs pos="44000">
                      <a:schemeClr val="accent4">
                        <a:lumMod val="0"/>
                        <a:lumOff val="100000"/>
                      </a:schemeClr>
                    </a:gs>
                    <a:gs pos="68000">
                      <a:srgbClr val="002060"/>
                    </a:gs>
                  </a:gsLst>
                  <a:lin ang="5400000" scaled="0"/>
                  <a:tileRect/>
                </a:gradFill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ad Stock  Demo" panose="02000000000000000000" pitchFamily="2" charset="0"/>
                <a:ea typeface="Bit Cell" panose="02000603000000000000" pitchFamily="2" charset="0"/>
              </a:rPr>
              <a:t>VIDEO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4BA79-82CE-48E5-91EA-50C1EA059349}"/>
              </a:ext>
            </a:extLst>
          </p:cNvPr>
          <p:cNvSpPr/>
          <p:nvPr/>
        </p:nvSpPr>
        <p:spPr>
          <a:xfrm>
            <a:off x="5738708" y="3216110"/>
            <a:ext cx="16930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Present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9355361-D5CD-4611-9E12-AC97BCE1BCDD}"/>
              </a:ext>
            </a:extLst>
          </p:cNvPr>
          <p:cNvSpPr/>
          <p:nvPr/>
        </p:nvSpPr>
        <p:spPr>
          <a:xfrm>
            <a:off x="6426194" y="2372654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2BA27E3-55F9-43B6-AE84-29EAFC987B4A}"/>
              </a:ext>
            </a:extLst>
          </p:cNvPr>
          <p:cNvSpPr/>
          <p:nvPr/>
        </p:nvSpPr>
        <p:spPr>
          <a:xfrm>
            <a:off x="6397619" y="2496479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5759A-F920-4099-992B-706E35265423}"/>
              </a:ext>
            </a:extLst>
          </p:cNvPr>
          <p:cNvSpPr/>
          <p:nvPr/>
        </p:nvSpPr>
        <p:spPr>
          <a:xfrm>
            <a:off x="4844802" y="2193217"/>
            <a:ext cx="1513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MAGIC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D233EA-0225-45E0-863B-4D305CCF48D7}"/>
              </a:ext>
            </a:extLst>
          </p:cNvPr>
          <p:cNvSpPr/>
          <p:nvPr/>
        </p:nvSpPr>
        <p:spPr>
          <a:xfrm>
            <a:off x="4932060" y="5137023"/>
            <a:ext cx="2327881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rgbClr val="FF21A5"/>
                </a:solidFill>
              </a:rPr>
              <a:t>WWW.MAGICVIDEOFX.CO</a:t>
            </a:r>
            <a:endParaRPr lang="en-US" sz="1000" cap="none" spc="300" dirty="0">
              <a:ln w="0"/>
              <a:solidFill>
                <a:srgbClr val="FF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85594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6" grpId="0"/>
      <p:bldP spid="20" grpId="0"/>
      <p:bldP spid="17" grpId="0"/>
      <p:bldP spid="21" grpId="0" animBg="1"/>
      <p:bldP spid="22" grpId="0" animBg="1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8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fade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80" end="80503.3333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444FF52-76DA-4C79-8F87-898554386C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1E79D3-8FCF-427F-A9F5-11B9008E3D8B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47F4E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13661B4-346A-4CB4-AA79-D2BDF520E9BF}"/>
              </a:ext>
            </a:extLst>
          </p:cNvPr>
          <p:cNvSpPr/>
          <p:nvPr/>
        </p:nvSpPr>
        <p:spPr>
          <a:xfrm flipV="1">
            <a:off x="4617056" y="2276641"/>
            <a:ext cx="1789643" cy="1700606"/>
          </a:xfrm>
          <a:prstGeom prst="triangle">
            <a:avLst/>
          </a:prstGeom>
          <a:noFill/>
          <a:ln w="12700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49117E5-45C5-4C72-86FA-DF29E9703562}"/>
              </a:ext>
            </a:extLst>
          </p:cNvPr>
          <p:cNvSpPr/>
          <p:nvPr/>
        </p:nvSpPr>
        <p:spPr>
          <a:xfrm rot="21147111" flipV="1">
            <a:off x="4568855" y="2137513"/>
            <a:ext cx="1789643" cy="1700606"/>
          </a:xfrm>
          <a:prstGeom prst="triangle">
            <a:avLst/>
          </a:prstGeom>
          <a:noFill/>
          <a:ln w="15875">
            <a:solidFill>
              <a:srgbClr val="FF21A5"/>
            </a:solidFill>
          </a:ln>
          <a:effectLst>
            <a:glow rad="139700">
              <a:srgbClr val="FF21A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5759A-F920-4099-992B-706E35265423}"/>
              </a:ext>
            </a:extLst>
          </p:cNvPr>
          <p:cNvSpPr/>
          <p:nvPr/>
        </p:nvSpPr>
        <p:spPr>
          <a:xfrm>
            <a:off x="4233641" y="2454445"/>
            <a:ext cx="35702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i="1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4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MUSIC</a:t>
            </a:r>
            <a:endParaRPr lang="en-US" sz="7200" b="0" i="1" cap="none" spc="0" dirty="0">
              <a:ln w="19050">
                <a:solidFill>
                  <a:srgbClr val="0070C0"/>
                </a:solidFill>
              </a:ln>
              <a:gradFill>
                <a:gsLst>
                  <a:gs pos="0">
                    <a:srgbClr val="00B0F0"/>
                  </a:gs>
                  <a:gs pos="54000">
                    <a:srgbClr val="FF21A5"/>
                  </a:gs>
                  <a:gs pos="100000">
                    <a:srgbClr val="FF338F">
                      <a:alpha val="74000"/>
                    </a:srgbClr>
                  </a:gs>
                </a:gsLst>
                <a:lin ang="1800000" scaled="0"/>
              </a:gradFill>
              <a:effectLst>
                <a:glow rad="101600">
                  <a:srgbClr val="00B0F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Bit Cell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4BA79-82CE-48E5-91EA-50C1EA059349}"/>
              </a:ext>
            </a:extLst>
          </p:cNvPr>
          <p:cNvSpPr/>
          <p:nvPr/>
        </p:nvSpPr>
        <p:spPr>
          <a:xfrm>
            <a:off x="5245789" y="3124367"/>
            <a:ext cx="26789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Event Promo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9355361-D5CD-4611-9E12-AC97BCE1BCDD}"/>
              </a:ext>
            </a:extLst>
          </p:cNvPr>
          <p:cNvSpPr/>
          <p:nvPr/>
        </p:nvSpPr>
        <p:spPr>
          <a:xfrm>
            <a:off x="6426194" y="2368449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2BA27E3-55F9-43B6-AE84-29EAFC987B4A}"/>
              </a:ext>
            </a:extLst>
          </p:cNvPr>
          <p:cNvSpPr/>
          <p:nvPr/>
        </p:nvSpPr>
        <p:spPr>
          <a:xfrm>
            <a:off x="6397619" y="2492274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EA784B-EB4F-42F4-9EF0-D2851D65D3D7}"/>
              </a:ext>
            </a:extLst>
          </p:cNvPr>
          <p:cNvSpPr/>
          <p:nvPr/>
        </p:nvSpPr>
        <p:spPr>
          <a:xfrm>
            <a:off x="4656861" y="4371017"/>
            <a:ext cx="28782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47F4EF"/>
                </a:solidFill>
              </a:rPr>
              <a:t>GREATH MUSIC </a:t>
            </a:r>
            <a:r>
              <a:rPr lang="en-US" sz="2000" b="0" cap="none" spc="0" dirty="0">
                <a:ln w="0"/>
                <a:solidFill>
                  <a:srgbClr val="47F4EF"/>
                </a:solidFill>
              </a:rPr>
              <a:t>FESTIVAL: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2C653-C8D1-4664-BA2B-D1B2B7A8E3C2}"/>
              </a:ext>
            </a:extLst>
          </p:cNvPr>
          <p:cNvSpPr/>
          <p:nvPr/>
        </p:nvSpPr>
        <p:spPr>
          <a:xfrm>
            <a:off x="4721950" y="4603628"/>
            <a:ext cx="26679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21A5"/>
                </a:solidFill>
              </a:rPr>
              <a:t>AUGUST 23-27</a:t>
            </a:r>
            <a:endParaRPr lang="en-US" sz="3200" b="0" cap="none" spc="0" dirty="0">
              <a:ln w="0"/>
              <a:solidFill>
                <a:srgbClr val="FF21A5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C7266-594B-427E-AF05-1F746F3C88DC}"/>
              </a:ext>
            </a:extLst>
          </p:cNvPr>
          <p:cNvSpPr/>
          <p:nvPr/>
        </p:nvSpPr>
        <p:spPr>
          <a:xfrm>
            <a:off x="2032253" y="5526044"/>
            <a:ext cx="16144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300" dirty="0">
                <a:ln w="0"/>
                <a:solidFill>
                  <a:srgbClr val="FB3397"/>
                </a:solidFill>
              </a:rPr>
              <a:t>JUSTIN</a:t>
            </a:r>
            <a:r>
              <a:rPr lang="en-US" sz="1400" cap="none" spc="300" dirty="0">
                <a:ln w="0"/>
                <a:solidFill>
                  <a:srgbClr val="FB3397"/>
                </a:solidFill>
              </a:rPr>
              <a:t>MUSIC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47C950-38B7-4A9E-B912-FCF7472A61B3}"/>
              </a:ext>
            </a:extLst>
          </p:cNvPr>
          <p:cNvSpPr/>
          <p:nvPr/>
        </p:nvSpPr>
        <p:spPr>
          <a:xfrm>
            <a:off x="5189174" y="5518023"/>
            <a:ext cx="18617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300" dirty="0">
                <a:ln w="0"/>
                <a:solidFill>
                  <a:srgbClr val="FB3397"/>
                </a:solidFill>
              </a:rPr>
              <a:t>VIDINSTAT.COM</a:t>
            </a:r>
            <a:endParaRPr lang="en-US" sz="1400" cap="none" spc="300" dirty="0">
              <a:ln w="0"/>
              <a:solidFill>
                <a:srgbClr val="FB3397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7D6183-891B-4638-93A4-15265C85ABFC}"/>
              </a:ext>
            </a:extLst>
          </p:cNvPr>
          <p:cNvSpPr/>
          <p:nvPr/>
        </p:nvSpPr>
        <p:spPr>
          <a:xfrm>
            <a:off x="8322532" y="5526045"/>
            <a:ext cx="164295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300" dirty="0">
                <a:ln w="0"/>
                <a:solidFill>
                  <a:srgbClr val="FB3397"/>
                </a:solidFill>
              </a:rPr>
              <a:t>MAGIC </a:t>
            </a:r>
            <a:r>
              <a:rPr lang="en-US" sz="1400" cap="none" spc="300" dirty="0">
                <a:ln w="0"/>
                <a:solidFill>
                  <a:srgbClr val="FB3397"/>
                </a:solidFill>
              </a:rPr>
              <a:t>VIDEO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0EF890-BC94-44B1-960F-0DB4D8DC6624}"/>
              </a:ext>
            </a:extLst>
          </p:cNvPr>
          <p:cNvSpPr/>
          <p:nvPr/>
        </p:nvSpPr>
        <p:spPr>
          <a:xfrm>
            <a:off x="2002458" y="5806780"/>
            <a:ext cx="1722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B3397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B3397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B3397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A4036C-A7E1-4EAA-B422-C8485CFD080C}"/>
              </a:ext>
            </a:extLst>
          </p:cNvPr>
          <p:cNvSpPr/>
          <p:nvPr/>
        </p:nvSpPr>
        <p:spPr>
          <a:xfrm>
            <a:off x="5231889" y="5799523"/>
            <a:ext cx="1722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B3397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B3397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B3397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01682A-0191-412C-94B0-503CA818F86C}"/>
              </a:ext>
            </a:extLst>
          </p:cNvPr>
          <p:cNvSpPr/>
          <p:nvPr/>
        </p:nvSpPr>
        <p:spPr>
          <a:xfrm>
            <a:off x="8229090" y="5806783"/>
            <a:ext cx="1722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B3397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B3397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B3397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BE1AE8-0DCF-4A9D-8B84-3D7F0F2BB188}"/>
              </a:ext>
            </a:extLst>
          </p:cNvPr>
          <p:cNvSpPr/>
          <p:nvPr/>
        </p:nvSpPr>
        <p:spPr>
          <a:xfrm>
            <a:off x="5073953" y="698373"/>
            <a:ext cx="2092239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rgbClr val="00B0F0"/>
                </a:solidFill>
              </a:rPr>
              <a:t>MAGICVIDEO PRESENT</a:t>
            </a:r>
            <a:endParaRPr lang="en-US" sz="1000" cap="none" spc="300" dirty="0">
              <a:ln w="0"/>
              <a:solidFill>
                <a:srgbClr val="00B0F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8EEC3E-D818-4DCB-A413-3B684CC3687E}"/>
              </a:ext>
            </a:extLst>
          </p:cNvPr>
          <p:cNvSpPr/>
          <p:nvPr/>
        </p:nvSpPr>
        <p:spPr>
          <a:xfrm>
            <a:off x="5390119" y="5156073"/>
            <a:ext cx="138371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chemeClr val="bg1"/>
                </a:solidFill>
              </a:rPr>
              <a:t>SUPPORT BY :</a:t>
            </a:r>
            <a:endParaRPr lang="en-US" sz="1000" cap="none" spc="30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4914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3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  <p:bldP spid="3" grpId="0" animBg="1"/>
      <p:bldP spid="3" grpId="1" animBg="1"/>
      <p:bldP spid="10" grpId="0" animBg="1"/>
      <p:bldP spid="11" grpId="0" animBg="1"/>
      <p:bldP spid="19" grpId="0"/>
      <p:bldP spid="17" grpId="0"/>
      <p:bldP spid="21" grpId="0" animBg="1"/>
      <p:bldP spid="22" grpId="0" animBg="1"/>
      <p:bldP spid="2" grpId="0"/>
      <p:bldP spid="13" grpId="0"/>
      <p:bldP spid="13" grpId="1"/>
      <p:bldP spid="14" grpId="0"/>
      <p:bldP spid="15" grpId="0"/>
      <p:bldP spid="16" grpId="0"/>
      <p:bldP spid="18" grpId="0"/>
      <p:bldP spid="24" grpId="0"/>
      <p:bldP spid="25" grpId="0"/>
      <p:bldP spid="3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20" end="7594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56AB876-C0BF-4EDD-92C5-6F046F888F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05A88A-77E4-4F3F-9851-EB14279856B7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47F4E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4BA79-82CE-48E5-91EA-50C1EA059349}"/>
              </a:ext>
            </a:extLst>
          </p:cNvPr>
          <p:cNvSpPr/>
          <p:nvPr/>
        </p:nvSpPr>
        <p:spPr>
          <a:xfrm>
            <a:off x="4794443" y="3343882"/>
            <a:ext cx="25410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This Summer!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355361-D5CD-4611-9E12-AC97BCE1BCDD}"/>
              </a:ext>
            </a:extLst>
          </p:cNvPr>
          <p:cNvSpPr/>
          <p:nvPr/>
        </p:nvSpPr>
        <p:spPr>
          <a:xfrm>
            <a:off x="3384015" y="2711728"/>
            <a:ext cx="5375088" cy="7499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A27E3-55F9-43B6-AE84-29EAFC987B4A}"/>
              </a:ext>
            </a:extLst>
          </p:cNvPr>
          <p:cNvSpPr/>
          <p:nvPr/>
        </p:nvSpPr>
        <p:spPr>
          <a:xfrm>
            <a:off x="3384015" y="2864825"/>
            <a:ext cx="5375088" cy="457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1EF5FC-4F5C-456F-B58B-22E09C1F8379}"/>
              </a:ext>
            </a:extLst>
          </p:cNvPr>
          <p:cNvSpPr/>
          <p:nvPr/>
        </p:nvSpPr>
        <p:spPr>
          <a:xfrm>
            <a:off x="3384015" y="2980244"/>
            <a:ext cx="5375088" cy="7499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6133D8-88AE-4B9D-AB81-6E0C3A100E74}"/>
              </a:ext>
            </a:extLst>
          </p:cNvPr>
          <p:cNvSpPr/>
          <p:nvPr/>
        </p:nvSpPr>
        <p:spPr>
          <a:xfrm>
            <a:off x="3384015" y="3133341"/>
            <a:ext cx="5375088" cy="457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511D28-550B-49A1-86AB-6828D5708AC8}"/>
              </a:ext>
            </a:extLst>
          </p:cNvPr>
          <p:cNvSpPr/>
          <p:nvPr/>
        </p:nvSpPr>
        <p:spPr>
          <a:xfrm>
            <a:off x="3384015" y="3292302"/>
            <a:ext cx="5375088" cy="7499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8F7B23-06BB-41A0-A653-D2F6A430B7F2}"/>
              </a:ext>
            </a:extLst>
          </p:cNvPr>
          <p:cNvSpPr/>
          <p:nvPr/>
        </p:nvSpPr>
        <p:spPr>
          <a:xfrm>
            <a:off x="3384015" y="3445399"/>
            <a:ext cx="5375088" cy="457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5759A-F920-4099-992B-706E35265423}"/>
              </a:ext>
            </a:extLst>
          </p:cNvPr>
          <p:cNvSpPr/>
          <p:nvPr/>
        </p:nvSpPr>
        <p:spPr>
          <a:xfrm>
            <a:off x="3700762" y="2726228"/>
            <a:ext cx="45255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i="1" cap="none" spc="0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BEST EVENT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5722FF-CE6B-4BC0-881F-AE6C800ED438}"/>
              </a:ext>
            </a:extLst>
          </p:cNvPr>
          <p:cNvCxnSpPr>
            <a:cxnSpLocks/>
          </p:cNvCxnSpPr>
          <p:nvPr/>
        </p:nvCxnSpPr>
        <p:spPr>
          <a:xfrm>
            <a:off x="3556000" y="3733800"/>
            <a:ext cx="1054100" cy="0"/>
          </a:xfrm>
          <a:prstGeom prst="line">
            <a:avLst/>
          </a:prstGeom>
          <a:ln>
            <a:solidFill>
              <a:srgbClr val="FF21A5"/>
            </a:solidFill>
          </a:ln>
          <a:effectLst>
            <a:glow rad="101600">
              <a:srgbClr val="FF21A5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C53A973-9995-433D-8023-A5A756386019}"/>
              </a:ext>
            </a:extLst>
          </p:cNvPr>
          <p:cNvCxnSpPr>
            <a:cxnSpLocks/>
          </p:cNvCxnSpPr>
          <p:nvPr/>
        </p:nvCxnSpPr>
        <p:spPr>
          <a:xfrm>
            <a:off x="7327900" y="3708400"/>
            <a:ext cx="1054100" cy="0"/>
          </a:xfrm>
          <a:prstGeom prst="line">
            <a:avLst/>
          </a:prstGeom>
          <a:ln>
            <a:solidFill>
              <a:srgbClr val="FF21A5"/>
            </a:solidFill>
          </a:ln>
          <a:effectLst>
            <a:glow rad="101600">
              <a:srgbClr val="FF21A5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886027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6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6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365 -0.00625 L -0.02343 -0.00995 L 0.04115 -0.0081 L 0.00365 -0.00625 Z " pathEditMode="relative" ptsTypes="AAAA">
                                      <p:cBhvr>
                                        <p:cTn id="4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3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8" grpId="0" animBg="1"/>
      <p:bldP spid="16" grpId="0" animBg="1"/>
      <p:bldP spid="16" grpId="1" animBg="1"/>
      <p:bldP spid="17" grpId="0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19" grpId="0"/>
      <p:bldP spid="19" grpId="1"/>
      <p:bldP spid="1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360" end="7046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16190D5-228B-453D-86CB-311811486D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18069-2D47-4344-BD12-F87EF07EEC42}"/>
              </a:ext>
            </a:extLst>
          </p:cNvPr>
          <p:cNvSpPr/>
          <p:nvPr/>
        </p:nvSpPr>
        <p:spPr>
          <a:xfrm>
            <a:off x="-432806" y="2833297"/>
            <a:ext cx="865611" cy="1072837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accent2">
                  <a:lumMod val="50000"/>
                  <a:alpha val="0"/>
                </a:schemeClr>
              </a:gs>
              <a:gs pos="100000">
                <a:srgbClr val="FFC000">
                  <a:alpha val="4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0E5189-6E4B-4C17-8B35-68E83AB1B773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47F4E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13661B4-346A-4CB4-AA79-D2BDF520E9BF}"/>
              </a:ext>
            </a:extLst>
          </p:cNvPr>
          <p:cNvSpPr/>
          <p:nvPr/>
        </p:nvSpPr>
        <p:spPr>
          <a:xfrm flipV="1">
            <a:off x="4617056" y="3295873"/>
            <a:ext cx="3828444" cy="973142"/>
          </a:xfrm>
          <a:prstGeom prst="triangle">
            <a:avLst/>
          </a:prstGeom>
          <a:noFill/>
          <a:ln w="12700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49117E5-45C5-4C72-86FA-DF29E9703562}"/>
              </a:ext>
            </a:extLst>
          </p:cNvPr>
          <p:cNvSpPr/>
          <p:nvPr/>
        </p:nvSpPr>
        <p:spPr>
          <a:xfrm rot="21147111" flipV="1">
            <a:off x="3888607" y="2915274"/>
            <a:ext cx="5035468" cy="794300"/>
          </a:xfrm>
          <a:prstGeom prst="triangle">
            <a:avLst/>
          </a:prstGeom>
          <a:noFill/>
          <a:ln w="15875">
            <a:solidFill>
              <a:srgbClr val="FF21A5"/>
            </a:solidFill>
          </a:ln>
          <a:effectLst>
            <a:glow rad="139700">
              <a:srgbClr val="FF21A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5759A-F920-4099-992B-706E35265423}"/>
              </a:ext>
            </a:extLst>
          </p:cNvPr>
          <p:cNvSpPr/>
          <p:nvPr/>
        </p:nvSpPr>
        <p:spPr>
          <a:xfrm>
            <a:off x="3705227" y="2833297"/>
            <a:ext cx="4627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AREA PARK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4BA79-82CE-48E5-91EA-50C1EA059349}"/>
              </a:ext>
            </a:extLst>
          </p:cNvPr>
          <p:cNvSpPr/>
          <p:nvPr/>
        </p:nvSpPr>
        <p:spPr>
          <a:xfrm>
            <a:off x="4838989" y="2400135"/>
            <a:ext cx="1447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Live at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9355361-D5CD-4611-9E12-AC97BCE1BCDD}"/>
              </a:ext>
            </a:extLst>
          </p:cNvPr>
          <p:cNvSpPr/>
          <p:nvPr/>
        </p:nvSpPr>
        <p:spPr>
          <a:xfrm>
            <a:off x="4341576" y="3722483"/>
            <a:ext cx="1925923" cy="183651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098A65-7828-4DB2-9357-B161FAADD8E9}"/>
              </a:ext>
            </a:extLst>
          </p:cNvPr>
          <p:cNvSpPr/>
          <p:nvPr/>
        </p:nvSpPr>
        <p:spPr>
          <a:xfrm>
            <a:off x="6267499" y="3562277"/>
            <a:ext cx="16802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19050">
                  <a:solidFill>
                    <a:srgbClr val="FF21A5"/>
                  </a:solidFill>
                </a:ln>
                <a:noFill/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4005819140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4" grpId="1" animBg="1"/>
      <p:bldP spid="10" grpId="0" animBg="1"/>
      <p:bldP spid="11" grpId="0" animBg="1"/>
      <p:bldP spid="19" grpId="0"/>
      <p:bldP spid="17" grpId="0"/>
      <p:bldP spid="21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276" end="6670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CC2AC-12F9-4BD4-BEBB-3D6141C9AD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6E89CE-6EFB-4EAA-9F59-259BBECFCC98}"/>
              </a:ext>
            </a:extLst>
          </p:cNvPr>
          <p:cNvSpPr/>
          <p:nvPr/>
        </p:nvSpPr>
        <p:spPr>
          <a:xfrm>
            <a:off x="-432806" y="2833297"/>
            <a:ext cx="865611" cy="1072837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accent2">
                  <a:lumMod val="50000"/>
                  <a:alpha val="0"/>
                </a:schemeClr>
              </a:gs>
              <a:gs pos="100000">
                <a:srgbClr val="FFC000">
                  <a:alpha val="4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145DFF-9D00-4FBC-B692-0A331D5BFC33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47F4E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41183-DA99-458F-881B-D5D67061A702}"/>
              </a:ext>
            </a:extLst>
          </p:cNvPr>
          <p:cNvSpPr/>
          <p:nvPr/>
        </p:nvSpPr>
        <p:spPr>
          <a:xfrm>
            <a:off x="3800151" y="2492210"/>
            <a:ext cx="4694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rgbClr val="FF21A5"/>
                  </a:solidFill>
                </a:ln>
                <a:noFill/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ad Stock  Demo" panose="02000000000000000000" pitchFamily="2" charset="0"/>
                <a:ea typeface="Bit Cell" panose="02000603000000000000" pitchFamily="2" charset="0"/>
              </a:rPr>
              <a:t>MONDAY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DABD6-47CE-4167-BE1A-49937B95A9A1}"/>
              </a:ext>
            </a:extLst>
          </p:cNvPr>
          <p:cNvSpPr/>
          <p:nvPr/>
        </p:nvSpPr>
        <p:spPr>
          <a:xfrm>
            <a:off x="4274518" y="2122097"/>
            <a:ext cx="2339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04:00pm</a:t>
            </a:r>
            <a:endParaRPr lang="en-US" sz="3600" b="0" i="1" cap="none" spc="0" dirty="0">
              <a:ln w="19050">
                <a:solidFill>
                  <a:srgbClr val="0070C0"/>
                </a:solidFill>
              </a:ln>
              <a:gradFill>
                <a:gsLst>
                  <a:gs pos="0">
                    <a:srgbClr val="00B0F0"/>
                  </a:gs>
                  <a:gs pos="54000">
                    <a:srgbClr val="FF21A5"/>
                  </a:gs>
                  <a:gs pos="100000">
                    <a:srgbClr val="FF338F">
                      <a:alpha val="7000"/>
                    </a:srgbClr>
                  </a:gs>
                </a:gsLst>
                <a:lin ang="1800000" scaled="0"/>
              </a:gradFill>
              <a:effectLst>
                <a:glow rad="101600">
                  <a:srgbClr val="00B0F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Bit Cell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0BD64D-CDB5-4830-983B-0427A81C969D}"/>
              </a:ext>
            </a:extLst>
          </p:cNvPr>
          <p:cNvSpPr/>
          <p:nvPr/>
        </p:nvSpPr>
        <p:spPr>
          <a:xfrm>
            <a:off x="3673151" y="2530310"/>
            <a:ext cx="4694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rgbClr val="FF21A5"/>
                  </a:solidFill>
                </a:ln>
                <a:gradFill flip="none" rotWithShape="1">
                  <a:gsLst>
                    <a:gs pos="0">
                      <a:srgbClr val="00B0F0"/>
                    </a:gs>
                    <a:gs pos="32000">
                      <a:srgbClr val="FF21A5"/>
                    </a:gs>
                    <a:gs pos="44000">
                      <a:schemeClr val="accent4">
                        <a:lumMod val="0"/>
                        <a:lumOff val="100000"/>
                      </a:schemeClr>
                    </a:gs>
                    <a:gs pos="68000">
                      <a:srgbClr val="002060"/>
                    </a:gs>
                  </a:gsLst>
                  <a:lin ang="5400000" scaled="0"/>
                  <a:tileRect/>
                </a:gradFill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ad Stock  Demo" panose="02000000000000000000" pitchFamily="2" charset="0"/>
                <a:ea typeface="Bit Cell" panose="02000603000000000000" pitchFamily="2" charset="0"/>
              </a:rPr>
              <a:t>MONDAY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2BE87-4C71-45D8-A812-362232C9338A}"/>
              </a:ext>
            </a:extLst>
          </p:cNvPr>
          <p:cNvSpPr/>
          <p:nvPr/>
        </p:nvSpPr>
        <p:spPr>
          <a:xfrm>
            <a:off x="5507073" y="3216110"/>
            <a:ext cx="2156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August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861228-BA9F-497C-8141-DB9115B42E6A}"/>
              </a:ext>
            </a:extLst>
          </p:cNvPr>
          <p:cNvSpPr/>
          <p:nvPr/>
        </p:nvSpPr>
        <p:spPr>
          <a:xfrm>
            <a:off x="4932060" y="5422773"/>
            <a:ext cx="2327881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chemeClr val="bg1"/>
                </a:solidFill>
              </a:rPr>
              <a:t>WWW.MAGICVIDEOFX.CO</a:t>
            </a:r>
            <a:endParaRPr lang="en-US" sz="1000" cap="none" spc="30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827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3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3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3" grpId="0" animBg="1"/>
      <p:bldP spid="13" grpId="1" animBg="1"/>
      <p:bldP spid="15" grpId="0"/>
      <p:bldP spid="15" grpId="1"/>
      <p:bldP spid="16" grpId="0"/>
      <p:bldP spid="18" grpId="0"/>
      <p:bldP spid="20" grpId="0"/>
      <p:bldP spid="20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8" end="6098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-114300" y="-2315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11C0859-9F0D-4D9E-ACE2-F19A206CCA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6636A8-A9A8-499E-8405-78A429429C76}"/>
              </a:ext>
            </a:extLst>
          </p:cNvPr>
          <p:cNvSpPr/>
          <p:nvPr/>
        </p:nvSpPr>
        <p:spPr>
          <a:xfrm>
            <a:off x="-432806" y="2833297"/>
            <a:ext cx="865611" cy="1072837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accent2">
                  <a:lumMod val="50000"/>
                  <a:alpha val="0"/>
                </a:schemeClr>
              </a:gs>
              <a:gs pos="100000">
                <a:srgbClr val="FFC000">
                  <a:alpha val="4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F8B7FD-995E-43E0-AB27-004FF955A8BF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47F4E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81AA6-4298-4449-8C1D-D3557486D330}"/>
              </a:ext>
            </a:extLst>
          </p:cNvPr>
          <p:cNvSpPr/>
          <p:nvPr/>
        </p:nvSpPr>
        <p:spPr>
          <a:xfrm>
            <a:off x="1503060" y="565023"/>
            <a:ext cx="2327881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chemeClr val="bg1"/>
                </a:solidFill>
              </a:rPr>
              <a:t>WWW.MAGICVIDEOFX.CO</a:t>
            </a:r>
            <a:endParaRPr lang="en-US" sz="1000" cap="none" spc="300" dirty="0">
              <a:ln w="0"/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B0F55-BEFF-4337-91BE-881562AD320D}"/>
              </a:ext>
            </a:extLst>
          </p:cNvPr>
          <p:cNvSpPr/>
          <p:nvPr/>
        </p:nvSpPr>
        <p:spPr>
          <a:xfrm>
            <a:off x="8360229" y="-1798212"/>
            <a:ext cx="5149294" cy="5149294"/>
          </a:xfrm>
          <a:prstGeom prst="rect">
            <a:avLst/>
          </a:prstGeom>
          <a:blipFill dpi="0" rotWithShape="1">
            <a:blip r:embed="rId6">
              <a:alphaModFix amt="71000"/>
            </a:blip>
            <a:srcRect/>
            <a:stretch>
              <a:fillRect t="9214" b="92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48726B-F54F-4AFA-9B1F-786EA45CA7C3}"/>
              </a:ext>
            </a:extLst>
          </p:cNvPr>
          <p:cNvSpPr/>
          <p:nvPr/>
        </p:nvSpPr>
        <p:spPr>
          <a:xfrm>
            <a:off x="-3170779" y="833313"/>
            <a:ext cx="8102839" cy="8102839"/>
          </a:xfrm>
          <a:prstGeom prst="rect">
            <a:avLst/>
          </a:prstGeom>
          <a:blipFill dpi="0" rotWithShape="1">
            <a:blip r:embed="rId6">
              <a:alphaModFix amt="71000"/>
            </a:blip>
            <a:srcRect/>
            <a:stretch>
              <a:fillRect t="9214" b="92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1FC94-0353-49FA-BE2C-95969D77F75F}"/>
              </a:ext>
            </a:extLst>
          </p:cNvPr>
          <p:cNvSpPr/>
          <p:nvPr/>
        </p:nvSpPr>
        <p:spPr>
          <a:xfrm>
            <a:off x="1854778" y="3956043"/>
            <a:ext cx="44037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solidFill>
                    <a:srgbClr val="FF21A5"/>
                  </a:solidFill>
                </a:ln>
                <a:noFill/>
                <a:effectLst>
                  <a:glow rad="139700">
                    <a:srgbClr val="B51B7E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YZ BAND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BCCCE2-93C1-453F-8029-70B17964DC3F}"/>
              </a:ext>
            </a:extLst>
          </p:cNvPr>
          <p:cNvSpPr/>
          <p:nvPr/>
        </p:nvSpPr>
        <p:spPr>
          <a:xfrm>
            <a:off x="3305812" y="3604980"/>
            <a:ext cx="25330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Guest star</a:t>
            </a:r>
            <a:endParaRPr lang="en-US" sz="3200" b="0" i="1" cap="none" spc="0" dirty="0">
              <a:ln w="19050">
                <a:solidFill>
                  <a:srgbClr val="0070C0"/>
                </a:solidFill>
              </a:ln>
              <a:gradFill>
                <a:gsLst>
                  <a:gs pos="0">
                    <a:srgbClr val="00B0F0"/>
                  </a:gs>
                  <a:gs pos="54000">
                    <a:srgbClr val="FF21A5"/>
                  </a:gs>
                  <a:gs pos="100000">
                    <a:srgbClr val="FF338F">
                      <a:alpha val="7000"/>
                    </a:srgbClr>
                  </a:gs>
                </a:gsLst>
                <a:lin ang="1800000" scaled="0"/>
              </a:gradFill>
              <a:effectLst>
                <a:glow rad="101600">
                  <a:srgbClr val="00B0F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Bit Cell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E945B7-FEB9-4F61-B5E5-2550E65672EA}"/>
              </a:ext>
            </a:extLst>
          </p:cNvPr>
          <p:cNvSpPr/>
          <p:nvPr/>
        </p:nvSpPr>
        <p:spPr>
          <a:xfrm>
            <a:off x="2164631" y="4692643"/>
            <a:ext cx="2601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Retro music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CEBAC-5F6F-48ED-9AF5-D79CF108961B}"/>
              </a:ext>
            </a:extLst>
          </p:cNvPr>
          <p:cNvSpPr/>
          <p:nvPr/>
        </p:nvSpPr>
        <p:spPr>
          <a:xfrm>
            <a:off x="8456679" y="4332036"/>
            <a:ext cx="1937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21A5"/>
                </a:solidFill>
              </a:rPr>
              <a:t>MAGIC</a:t>
            </a:r>
            <a:r>
              <a:rPr lang="en-US" sz="2400" b="1" cap="none" dirty="0">
                <a:ln w="0"/>
                <a:solidFill>
                  <a:srgbClr val="FF21A5"/>
                </a:solidFill>
              </a:rPr>
              <a:t>MUSIC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650C2B-5477-42E0-995C-50F808DC4881}"/>
              </a:ext>
            </a:extLst>
          </p:cNvPr>
          <p:cNvSpPr/>
          <p:nvPr/>
        </p:nvSpPr>
        <p:spPr>
          <a:xfrm>
            <a:off x="8597893" y="4695900"/>
            <a:ext cx="170348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F21A5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F21A5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F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24857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300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7" grpId="0" animBg="1"/>
      <p:bldP spid="22" grpId="0" animBg="1"/>
      <p:bldP spid="22" grpId="1" animBg="1"/>
      <p:bldP spid="21" grpId="0"/>
      <p:bldP spid="8" grpId="0" animBg="1"/>
      <p:bldP spid="8" grpId="1" animBg="1"/>
      <p:bldP spid="25" grpId="0" animBg="1"/>
      <p:bldP spid="25" grpId="1" animBg="1"/>
      <p:bldP spid="13" grpId="0"/>
      <p:bldP spid="13" grpId="1"/>
      <p:bldP spid="14" grpId="0"/>
      <p:bldP spid="16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06" end="5474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10392" y="-2315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D062FC-6527-4FA1-8A94-7E1519369B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20C7DEC-151D-49E3-830F-88F9129D1453}"/>
              </a:ext>
            </a:extLst>
          </p:cNvPr>
          <p:cNvSpPr/>
          <p:nvPr/>
        </p:nvSpPr>
        <p:spPr>
          <a:xfrm>
            <a:off x="-432806" y="2833297"/>
            <a:ext cx="865611" cy="1072837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accent2">
                  <a:lumMod val="50000"/>
                  <a:alpha val="0"/>
                </a:schemeClr>
              </a:gs>
              <a:gs pos="100000">
                <a:srgbClr val="FFC000">
                  <a:alpha val="4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24AB16-C2C1-4E30-8954-EB98DC9C6BD1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00B0F0">
                  <a:alpha val="71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2E2F9-0B2B-4F7F-80A0-FE3FA8972E85}"/>
              </a:ext>
            </a:extLst>
          </p:cNvPr>
          <p:cNvSpPr/>
          <p:nvPr/>
        </p:nvSpPr>
        <p:spPr>
          <a:xfrm>
            <a:off x="8058717" y="565023"/>
            <a:ext cx="2327881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chemeClr val="bg1"/>
                </a:solidFill>
              </a:rPr>
              <a:t>WWW.MAGICVIDEOFX.CO</a:t>
            </a:r>
            <a:endParaRPr lang="en-US" sz="1000" cap="none" spc="300" dirty="0">
              <a:ln w="0"/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3228B3-4EF8-4AAC-8F01-C0E83933FCE3}"/>
              </a:ext>
            </a:extLst>
          </p:cNvPr>
          <p:cNvSpPr/>
          <p:nvPr/>
        </p:nvSpPr>
        <p:spPr>
          <a:xfrm>
            <a:off x="-945833" y="-2009624"/>
            <a:ext cx="5149294" cy="5149294"/>
          </a:xfrm>
          <a:prstGeom prst="rect">
            <a:avLst/>
          </a:prstGeom>
          <a:blipFill dpi="0" rotWithShape="1">
            <a:blip r:embed="rId6">
              <a:alphaModFix amt="71000"/>
            </a:blip>
            <a:srcRect/>
            <a:stretch>
              <a:fillRect t="9214" b="92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B63565-CFAB-4844-B666-B263625161B7}"/>
              </a:ext>
            </a:extLst>
          </p:cNvPr>
          <p:cNvSpPr/>
          <p:nvPr/>
        </p:nvSpPr>
        <p:spPr>
          <a:xfrm>
            <a:off x="5963247" y="1055440"/>
            <a:ext cx="8102839" cy="8102839"/>
          </a:xfrm>
          <a:prstGeom prst="rect">
            <a:avLst/>
          </a:prstGeom>
          <a:blipFill dpi="0" rotWithShape="1">
            <a:blip r:embed="rId6">
              <a:alphaModFix amt="71000"/>
            </a:blip>
            <a:srcRect/>
            <a:stretch>
              <a:fillRect t="9214" b="92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1FC94-0353-49FA-BE2C-95969D77F75F}"/>
              </a:ext>
            </a:extLst>
          </p:cNvPr>
          <p:cNvSpPr/>
          <p:nvPr/>
        </p:nvSpPr>
        <p:spPr>
          <a:xfrm>
            <a:off x="5836982" y="4042690"/>
            <a:ext cx="36647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solidFill>
                    <a:srgbClr val="47F4EF"/>
                  </a:solidFill>
                </a:ln>
                <a:noFill/>
                <a:effectLst>
                  <a:glow rad="139700">
                    <a:srgbClr val="00B0F0">
                      <a:alpha val="5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ALEX 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E945B7-FEB9-4F61-B5E5-2550E65672EA}"/>
              </a:ext>
            </a:extLst>
          </p:cNvPr>
          <p:cNvSpPr/>
          <p:nvPr/>
        </p:nvSpPr>
        <p:spPr>
          <a:xfrm>
            <a:off x="6689383" y="4722140"/>
            <a:ext cx="24994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Rnb</a:t>
            </a:r>
            <a:r>
              <a:rPr lang="en-US" sz="440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 Music</a:t>
            </a:r>
            <a:endParaRPr lang="en-US" sz="4400" b="0" cap="none" spc="0" dirty="0">
              <a:ln w="0"/>
              <a:solidFill>
                <a:srgbClr val="FF338F"/>
              </a:solidFill>
              <a:effectLst>
                <a:glow rad="139700">
                  <a:srgbClr val="FF21A5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etrology DEMO" pitchFamily="2" charset="0"/>
              <a:ea typeface="Bit Cell" panose="02000603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DED55-118E-4ABE-A1FB-0A33E16C21CA}"/>
              </a:ext>
            </a:extLst>
          </p:cNvPr>
          <p:cNvSpPr/>
          <p:nvPr/>
        </p:nvSpPr>
        <p:spPr>
          <a:xfrm>
            <a:off x="1330249" y="4103436"/>
            <a:ext cx="1937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21A5"/>
                </a:solidFill>
              </a:rPr>
              <a:t>MAGIC</a:t>
            </a:r>
            <a:r>
              <a:rPr lang="en-US" sz="2400" b="1" cap="none" dirty="0">
                <a:ln w="0"/>
                <a:solidFill>
                  <a:srgbClr val="FF21A5"/>
                </a:solidFill>
              </a:rPr>
              <a:t>MUSIC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7712A2-FDBC-439B-A588-E408E36CEE23}"/>
              </a:ext>
            </a:extLst>
          </p:cNvPr>
          <p:cNvSpPr/>
          <p:nvPr/>
        </p:nvSpPr>
        <p:spPr>
          <a:xfrm>
            <a:off x="1471463" y="4467300"/>
            <a:ext cx="170348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F21A5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F21A5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F21A5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BCCCE2-93C1-453F-8029-70B17964DC3F}"/>
              </a:ext>
            </a:extLst>
          </p:cNvPr>
          <p:cNvSpPr/>
          <p:nvPr/>
        </p:nvSpPr>
        <p:spPr>
          <a:xfrm>
            <a:off x="6095942" y="3634477"/>
            <a:ext cx="25330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Guest star</a:t>
            </a:r>
            <a:endParaRPr lang="en-US" sz="3200" b="0" i="1" cap="none" spc="0" dirty="0">
              <a:ln w="19050">
                <a:solidFill>
                  <a:srgbClr val="0070C0"/>
                </a:solidFill>
              </a:ln>
              <a:gradFill>
                <a:gsLst>
                  <a:gs pos="0">
                    <a:srgbClr val="00B0F0"/>
                  </a:gs>
                  <a:gs pos="54000">
                    <a:srgbClr val="FF21A5"/>
                  </a:gs>
                  <a:gs pos="100000">
                    <a:srgbClr val="FF338F">
                      <a:alpha val="7000"/>
                    </a:srgbClr>
                  </a:gs>
                </a:gsLst>
                <a:lin ang="1800000" scaled="0"/>
              </a:gradFill>
              <a:effectLst>
                <a:glow rad="101600">
                  <a:srgbClr val="00B0F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Bit Cell" panose="02000603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09455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300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7" grpId="0" animBg="1"/>
      <p:bldP spid="24" grpId="0" animBg="1"/>
      <p:bldP spid="24" grpId="1" animBg="1"/>
      <p:bldP spid="23" grpId="0"/>
      <p:bldP spid="25" grpId="0" animBg="1"/>
      <p:bldP spid="25" grpId="1" animBg="1"/>
      <p:bldP spid="26" grpId="0" animBg="1"/>
      <p:bldP spid="26" grpId="1" animBg="1"/>
      <p:bldP spid="13" grpId="0"/>
      <p:bldP spid="13" grpId="1"/>
      <p:bldP spid="16" grpId="0"/>
      <p:bldP spid="19" grpId="0"/>
      <p:bldP spid="2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9666" end="3117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10392" y="-2315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C12C799-B7DF-460C-80E8-4A79B8AB14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64F948-1761-4F38-8F15-2B0BF37B3B11}"/>
              </a:ext>
            </a:extLst>
          </p:cNvPr>
          <p:cNvSpPr/>
          <p:nvPr/>
        </p:nvSpPr>
        <p:spPr>
          <a:xfrm>
            <a:off x="-432806" y="2833297"/>
            <a:ext cx="865611" cy="1072837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accent2">
                  <a:lumMod val="50000"/>
                  <a:alpha val="0"/>
                </a:schemeClr>
              </a:gs>
              <a:gs pos="100000">
                <a:srgbClr val="FFC000">
                  <a:alpha val="4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5BFFA5-A9F3-407E-AF11-FA942778845F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00B0F0">
                  <a:alpha val="71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5CB65-D3B7-4333-ACF5-3C400E46A06A}"/>
              </a:ext>
            </a:extLst>
          </p:cNvPr>
          <p:cNvSpPr/>
          <p:nvPr/>
        </p:nvSpPr>
        <p:spPr>
          <a:xfrm>
            <a:off x="5507349" y="1137361"/>
            <a:ext cx="1039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F4541-DC92-4570-9E27-FCB74C3CC237}"/>
              </a:ext>
            </a:extLst>
          </p:cNvPr>
          <p:cNvSpPr/>
          <p:nvPr/>
        </p:nvSpPr>
        <p:spPr>
          <a:xfrm>
            <a:off x="3384015" y="1699007"/>
            <a:ext cx="5375088" cy="7499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ECD23B-D6F2-449B-9457-7A95A1394A0E}"/>
              </a:ext>
            </a:extLst>
          </p:cNvPr>
          <p:cNvSpPr/>
          <p:nvPr/>
        </p:nvSpPr>
        <p:spPr>
          <a:xfrm>
            <a:off x="3384015" y="1852104"/>
            <a:ext cx="5375088" cy="457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82A421-5616-429B-879B-74D6252DCF34}"/>
              </a:ext>
            </a:extLst>
          </p:cNvPr>
          <p:cNvSpPr/>
          <p:nvPr/>
        </p:nvSpPr>
        <p:spPr>
          <a:xfrm>
            <a:off x="3384015" y="1967523"/>
            <a:ext cx="5375088" cy="7499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5D0706-5283-40E5-BC4E-84134A0F3541}"/>
              </a:ext>
            </a:extLst>
          </p:cNvPr>
          <p:cNvSpPr/>
          <p:nvPr/>
        </p:nvSpPr>
        <p:spPr>
          <a:xfrm>
            <a:off x="3384015" y="2120620"/>
            <a:ext cx="5375088" cy="457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EE994A-9DD7-49A2-9AEC-F970F2645930}"/>
              </a:ext>
            </a:extLst>
          </p:cNvPr>
          <p:cNvSpPr/>
          <p:nvPr/>
        </p:nvSpPr>
        <p:spPr>
          <a:xfrm>
            <a:off x="3384015" y="2279581"/>
            <a:ext cx="5375088" cy="7499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198261-3EC1-4EE8-B844-C45A200BE16A}"/>
              </a:ext>
            </a:extLst>
          </p:cNvPr>
          <p:cNvSpPr/>
          <p:nvPr/>
        </p:nvSpPr>
        <p:spPr>
          <a:xfrm>
            <a:off x="3384015" y="2432678"/>
            <a:ext cx="5375088" cy="457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2A69A4-E1F8-4FD0-B194-BA4F296F04C1}"/>
              </a:ext>
            </a:extLst>
          </p:cNvPr>
          <p:cNvSpPr/>
          <p:nvPr/>
        </p:nvSpPr>
        <p:spPr>
          <a:xfrm>
            <a:off x="3734427" y="1713507"/>
            <a:ext cx="44582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i="1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MANY MORE</a:t>
            </a:r>
            <a:endParaRPr lang="en-US" sz="4800" b="0" i="1" cap="none" spc="0" dirty="0">
              <a:ln w="19050">
                <a:solidFill>
                  <a:srgbClr val="0070C0"/>
                </a:solidFill>
              </a:ln>
              <a:gradFill>
                <a:gsLst>
                  <a:gs pos="0">
                    <a:srgbClr val="00B0F0"/>
                  </a:gs>
                  <a:gs pos="54000">
                    <a:srgbClr val="FF21A5"/>
                  </a:gs>
                  <a:gs pos="100000">
                    <a:srgbClr val="FF338F">
                      <a:alpha val="7000"/>
                    </a:srgbClr>
                  </a:gs>
                </a:gsLst>
                <a:lin ang="1800000" scaled="0"/>
              </a:gradFill>
              <a:effectLst>
                <a:glow rad="101600">
                  <a:srgbClr val="00B0F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Bit Cell" panose="02000603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55CAC8-5A9D-4C7C-BB3F-894F9052F62B}"/>
              </a:ext>
            </a:extLst>
          </p:cNvPr>
          <p:cNvCxnSpPr>
            <a:cxnSpLocks/>
          </p:cNvCxnSpPr>
          <p:nvPr/>
        </p:nvCxnSpPr>
        <p:spPr>
          <a:xfrm>
            <a:off x="3556000" y="1527279"/>
            <a:ext cx="1562100" cy="0"/>
          </a:xfrm>
          <a:prstGeom prst="line">
            <a:avLst/>
          </a:prstGeom>
          <a:ln>
            <a:solidFill>
              <a:srgbClr val="FF21A5"/>
            </a:solidFill>
          </a:ln>
          <a:effectLst>
            <a:glow rad="101600">
              <a:srgbClr val="FF21A5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F3A5CF-DB15-46B5-841A-7AAD135C31A0}"/>
              </a:ext>
            </a:extLst>
          </p:cNvPr>
          <p:cNvCxnSpPr>
            <a:cxnSpLocks/>
          </p:cNvCxnSpPr>
          <p:nvPr/>
        </p:nvCxnSpPr>
        <p:spPr>
          <a:xfrm flipV="1">
            <a:off x="6819900" y="1501879"/>
            <a:ext cx="1562100" cy="25400"/>
          </a:xfrm>
          <a:prstGeom prst="line">
            <a:avLst/>
          </a:prstGeom>
          <a:ln>
            <a:solidFill>
              <a:srgbClr val="FF21A5"/>
            </a:solidFill>
          </a:ln>
          <a:effectLst>
            <a:glow rad="101600">
              <a:srgbClr val="FF21A5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7A948AA-CAB1-44CF-8C8C-F3A48910E036}"/>
              </a:ext>
            </a:extLst>
          </p:cNvPr>
          <p:cNvSpPr/>
          <p:nvPr/>
        </p:nvSpPr>
        <p:spPr>
          <a:xfrm>
            <a:off x="3846825" y="2979486"/>
            <a:ext cx="14904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dirty="0">
                <a:ln w="0"/>
                <a:solidFill>
                  <a:srgbClr val="FF21A5"/>
                </a:solidFill>
              </a:rPr>
              <a:t>JUSTINMUSIC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F56910-D890-4126-87A4-F30D5C113E56}"/>
              </a:ext>
            </a:extLst>
          </p:cNvPr>
          <p:cNvSpPr/>
          <p:nvPr/>
        </p:nvSpPr>
        <p:spPr>
          <a:xfrm>
            <a:off x="6877275" y="2959777"/>
            <a:ext cx="15131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dirty="0">
                <a:ln w="0"/>
                <a:solidFill>
                  <a:srgbClr val="FF21A5"/>
                </a:solidFill>
              </a:rPr>
              <a:t>MAGIC VIDEO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7A92F8-E976-4BA8-A4E0-E2ED0060F7A8}"/>
              </a:ext>
            </a:extLst>
          </p:cNvPr>
          <p:cNvSpPr/>
          <p:nvPr/>
        </p:nvSpPr>
        <p:spPr>
          <a:xfrm>
            <a:off x="3872975" y="3260222"/>
            <a:ext cx="148630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1" spc="300" dirty="0">
                <a:ln w="0"/>
                <a:solidFill>
                  <a:srgbClr val="00B0F0"/>
                </a:solidFill>
              </a:rPr>
              <a:t>YOUR</a:t>
            </a:r>
            <a:r>
              <a:rPr lang="en-US" sz="1100" spc="300" dirty="0">
                <a:ln w="0"/>
                <a:solidFill>
                  <a:srgbClr val="00B0F0"/>
                </a:solidFill>
              </a:rPr>
              <a:t>PARTNER</a:t>
            </a:r>
            <a:endParaRPr lang="en-US" sz="1100" cap="none" spc="300" dirty="0">
              <a:ln w="0"/>
              <a:solidFill>
                <a:srgbClr val="00B0F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B94A0D-01B6-4B25-8297-E61965E217F3}"/>
              </a:ext>
            </a:extLst>
          </p:cNvPr>
          <p:cNvSpPr/>
          <p:nvPr/>
        </p:nvSpPr>
        <p:spPr>
          <a:xfrm>
            <a:off x="6836859" y="3255029"/>
            <a:ext cx="148630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1" spc="300" dirty="0">
                <a:ln w="0"/>
                <a:solidFill>
                  <a:srgbClr val="00B0F0"/>
                </a:solidFill>
              </a:rPr>
              <a:t>YOUR</a:t>
            </a:r>
            <a:r>
              <a:rPr lang="en-US" sz="1100" spc="300" dirty="0">
                <a:ln w="0"/>
                <a:solidFill>
                  <a:srgbClr val="00B0F0"/>
                </a:solidFill>
              </a:rPr>
              <a:t>PARTNER</a:t>
            </a:r>
            <a:endParaRPr lang="en-US" sz="1100" cap="none" spc="300" dirty="0">
              <a:ln w="0"/>
              <a:solidFill>
                <a:srgbClr val="00B0F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633CF6-99B0-4B90-B6B0-00C32DABDC53}"/>
              </a:ext>
            </a:extLst>
          </p:cNvPr>
          <p:cNvSpPr/>
          <p:nvPr/>
        </p:nvSpPr>
        <p:spPr>
          <a:xfrm>
            <a:off x="3853751" y="3942377"/>
            <a:ext cx="14904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dirty="0">
                <a:ln w="0"/>
                <a:solidFill>
                  <a:srgbClr val="FF21A5"/>
                </a:solidFill>
              </a:rPr>
              <a:t>JUSTINMUSIC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A8882F-6011-486B-8010-C432319F528E}"/>
              </a:ext>
            </a:extLst>
          </p:cNvPr>
          <p:cNvSpPr/>
          <p:nvPr/>
        </p:nvSpPr>
        <p:spPr>
          <a:xfrm>
            <a:off x="6884201" y="3922668"/>
            <a:ext cx="15131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dirty="0">
                <a:ln w="0"/>
                <a:solidFill>
                  <a:srgbClr val="FF21A5"/>
                </a:solidFill>
              </a:rPr>
              <a:t>MAGIC VIDEO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AB873C-FD55-4175-814D-722EFA82A0A8}"/>
              </a:ext>
            </a:extLst>
          </p:cNvPr>
          <p:cNvSpPr/>
          <p:nvPr/>
        </p:nvSpPr>
        <p:spPr>
          <a:xfrm>
            <a:off x="3879901" y="4223113"/>
            <a:ext cx="148630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1" spc="300" dirty="0">
                <a:ln w="0"/>
                <a:solidFill>
                  <a:srgbClr val="00B0F0"/>
                </a:solidFill>
              </a:rPr>
              <a:t>YOUR</a:t>
            </a:r>
            <a:r>
              <a:rPr lang="en-US" sz="1100" spc="300" dirty="0">
                <a:ln w="0"/>
                <a:solidFill>
                  <a:srgbClr val="00B0F0"/>
                </a:solidFill>
              </a:rPr>
              <a:t>PARTNER</a:t>
            </a:r>
            <a:endParaRPr lang="en-US" sz="1100" cap="none" spc="300" dirty="0">
              <a:ln w="0"/>
              <a:solidFill>
                <a:srgbClr val="00B0F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85E38F-423F-4BFF-8626-7F0C9DB0F064}"/>
              </a:ext>
            </a:extLst>
          </p:cNvPr>
          <p:cNvSpPr/>
          <p:nvPr/>
        </p:nvSpPr>
        <p:spPr>
          <a:xfrm>
            <a:off x="6843785" y="4203406"/>
            <a:ext cx="148630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1" spc="300" dirty="0">
                <a:ln w="0"/>
                <a:solidFill>
                  <a:srgbClr val="00B0F0"/>
                </a:solidFill>
              </a:rPr>
              <a:t>YOUR</a:t>
            </a:r>
            <a:r>
              <a:rPr lang="en-US" sz="1100" spc="300" dirty="0">
                <a:ln w="0"/>
                <a:solidFill>
                  <a:srgbClr val="00B0F0"/>
                </a:solidFill>
              </a:rPr>
              <a:t>PARTNER</a:t>
            </a:r>
            <a:endParaRPr lang="en-US" sz="1100" cap="none" spc="300" dirty="0">
              <a:ln w="0"/>
              <a:solidFill>
                <a:srgbClr val="00B0F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4AA6E3-30EA-4C5B-9EFA-CDA1729FA5AF}"/>
              </a:ext>
            </a:extLst>
          </p:cNvPr>
          <p:cNvSpPr/>
          <p:nvPr/>
        </p:nvSpPr>
        <p:spPr>
          <a:xfrm>
            <a:off x="5473001" y="4780577"/>
            <a:ext cx="14904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dirty="0">
                <a:ln w="0"/>
                <a:solidFill>
                  <a:srgbClr val="FF21A5"/>
                </a:solidFill>
              </a:rPr>
              <a:t>JUSTINMUSIC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95BF29-3F89-43DC-B8D0-7CEEC9AB5563}"/>
              </a:ext>
            </a:extLst>
          </p:cNvPr>
          <p:cNvSpPr/>
          <p:nvPr/>
        </p:nvSpPr>
        <p:spPr>
          <a:xfrm>
            <a:off x="5499151" y="5061313"/>
            <a:ext cx="148630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1" spc="300" dirty="0">
                <a:ln w="0"/>
                <a:solidFill>
                  <a:srgbClr val="00B0F0"/>
                </a:solidFill>
              </a:rPr>
              <a:t>YOUR</a:t>
            </a:r>
            <a:r>
              <a:rPr lang="en-US" sz="1100" spc="300" dirty="0">
                <a:ln w="0"/>
                <a:solidFill>
                  <a:srgbClr val="00B0F0"/>
                </a:solidFill>
              </a:rPr>
              <a:t>PARTNER</a:t>
            </a:r>
            <a:endParaRPr lang="en-US" sz="1100" cap="none" spc="300" dirty="0">
              <a:ln w="0"/>
              <a:solidFill>
                <a:srgbClr val="00B0F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FB6262-2E6B-4E49-B8F9-73D365BA1719}"/>
              </a:ext>
            </a:extLst>
          </p:cNvPr>
          <p:cNvSpPr/>
          <p:nvPr/>
        </p:nvSpPr>
        <p:spPr>
          <a:xfrm>
            <a:off x="5226353" y="5879973"/>
            <a:ext cx="2092239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chemeClr val="bg1"/>
                </a:solidFill>
              </a:rPr>
              <a:t>MAGICVIDEO PRESENT</a:t>
            </a:r>
            <a:endParaRPr lang="en-US" sz="1000" cap="none" spc="30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48962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6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6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365 -0.00625 L -0.02343 -0.00996 L 0.04115 -0.00811 L 0.00365 -0.00625 Z " pathEditMode="relative" rAng="0" ptsTypes="AAAA">
                                      <p:cBhvr>
                                        <p:cTn id="4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00" y="-185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9" grpId="0" animBg="1"/>
      <p:bldP spid="41" grpId="0" animBg="1"/>
      <p:bldP spid="41" grpId="1" animBg="1"/>
      <p:bldP spid="11" grpId="0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/>
      <p:bldP spid="25" grpId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33E7BDA-CCBC-45C8-86EA-629CC21357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9923" end="1142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EC726-5BA1-4988-B98A-73575BED8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DBD7C-277C-4599-AFCA-11F22D9E8D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6E0E1-F7A6-4AEE-B595-78CC0952F0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54194 w 12192000"/>
              <a:gd name="connsiteY0" fmla="*/ 552450 h 6858000"/>
              <a:gd name="connsiteX1" fmla="*/ 704850 w 12192000"/>
              <a:gd name="connsiteY1" fmla="*/ 1501794 h 6858000"/>
              <a:gd name="connsiteX2" fmla="*/ 704850 w 12192000"/>
              <a:gd name="connsiteY2" fmla="*/ 5299056 h 6858000"/>
              <a:gd name="connsiteX3" fmla="*/ 1654194 w 12192000"/>
              <a:gd name="connsiteY3" fmla="*/ 6248400 h 6858000"/>
              <a:gd name="connsiteX4" fmla="*/ 10518756 w 12192000"/>
              <a:gd name="connsiteY4" fmla="*/ 6248400 h 6858000"/>
              <a:gd name="connsiteX5" fmla="*/ 11468100 w 12192000"/>
              <a:gd name="connsiteY5" fmla="*/ 5299056 h 6858000"/>
              <a:gd name="connsiteX6" fmla="*/ 11468100 w 12192000"/>
              <a:gd name="connsiteY6" fmla="*/ 1501794 h 6858000"/>
              <a:gd name="connsiteX7" fmla="*/ 10518756 w 12192000"/>
              <a:gd name="connsiteY7" fmla="*/ 55245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654194" y="552450"/>
                </a:moveTo>
                <a:cubicBezTo>
                  <a:pt x="1129886" y="552450"/>
                  <a:pt x="704850" y="977486"/>
                  <a:pt x="704850" y="1501794"/>
                </a:cubicBezTo>
                <a:lnTo>
                  <a:pt x="704850" y="5299056"/>
                </a:lnTo>
                <a:cubicBezTo>
                  <a:pt x="704850" y="5823364"/>
                  <a:pt x="1129886" y="6248400"/>
                  <a:pt x="1654194" y="6248400"/>
                </a:cubicBezTo>
                <a:lnTo>
                  <a:pt x="10518756" y="6248400"/>
                </a:lnTo>
                <a:cubicBezTo>
                  <a:pt x="11043064" y="6248400"/>
                  <a:pt x="11468100" y="5823364"/>
                  <a:pt x="11468100" y="5299056"/>
                </a:cubicBezTo>
                <a:lnTo>
                  <a:pt x="11468100" y="1501794"/>
                </a:lnTo>
                <a:cubicBezTo>
                  <a:pt x="11468100" y="977486"/>
                  <a:pt x="11043064" y="552450"/>
                  <a:pt x="10518756" y="5524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74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FBE160-AC18-48D8-8FDC-33B826764788}"/>
              </a:ext>
            </a:extLst>
          </p:cNvPr>
          <p:cNvSpPr/>
          <p:nvPr/>
        </p:nvSpPr>
        <p:spPr>
          <a:xfrm>
            <a:off x="-432806" y="2833297"/>
            <a:ext cx="865611" cy="1072837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accent2">
                  <a:lumMod val="50000"/>
                  <a:alpha val="0"/>
                </a:schemeClr>
              </a:gs>
              <a:gs pos="100000">
                <a:srgbClr val="FFC000">
                  <a:alpha val="4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3FC42A-A849-4545-8B5D-C09DE180AF7A}"/>
              </a:ext>
            </a:extLst>
          </p:cNvPr>
          <p:cNvSpPr/>
          <p:nvPr/>
        </p:nvSpPr>
        <p:spPr>
          <a:xfrm>
            <a:off x="-114300" y="0"/>
            <a:ext cx="12420600" cy="6858000"/>
          </a:xfrm>
          <a:prstGeom prst="rect">
            <a:avLst/>
          </a:prstGeom>
          <a:gradFill flip="none" rotWithShape="1">
            <a:gsLst>
              <a:gs pos="28338">
                <a:srgbClr val="B51B7E">
                  <a:alpha val="59000"/>
                </a:srgbClr>
              </a:gs>
              <a:gs pos="0">
                <a:srgbClr val="FF21A5"/>
              </a:gs>
              <a:gs pos="54000">
                <a:schemeClr val="tx2">
                  <a:lumMod val="50000"/>
                  <a:alpha val="0"/>
                </a:schemeClr>
              </a:gs>
              <a:gs pos="75000">
                <a:srgbClr val="7030A0">
                  <a:alpha val="56000"/>
                </a:srgbClr>
              </a:gs>
              <a:gs pos="100000">
                <a:srgbClr val="00B0F0">
                  <a:alpha val="71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894C249-2415-4C7D-8F0E-A94DA000FB9E}"/>
              </a:ext>
            </a:extLst>
          </p:cNvPr>
          <p:cNvSpPr/>
          <p:nvPr/>
        </p:nvSpPr>
        <p:spPr>
          <a:xfrm flipV="1">
            <a:off x="4617056" y="2276641"/>
            <a:ext cx="1789643" cy="1700606"/>
          </a:xfrm>
          <a:prstGeom prst="triangle">
            <a:avLst/>
          </a:prstGeom>
          <a:noFill/>
          <a:ln w="12700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C70E576-FB31-4DC3-9A8E-46C4CBC50E83}"/>
              </a:ext>
            </a:extLst>
          </p:cNvPr>
          <p:cNvSpPr/>
          <p:nvPr/>
        </p:nvSpPr>
        <p:spPr>
          <a:xfrm rot="21147111" flipV="1">
            <a:off x="4568855" y="2137513"/>
            <a:ext cx="1789643" cy="1700606"/>
          </a:xfrm>
          <a:prstGeom prst="triangle">
            <a:avLst/>
          </a:prstGeom>
          <a:noFill/>
          <a:ln w="15875">
            <a:solidFill>
              <a:srgbClr val="FF21A5"/>
            </a:solidFill>
          </a:ln>
          <a:effectLst>
            <a:glow rad="139700">
              <a:srgbClr val="FF21A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0F512E-5FB1-46B4-9A42-F2B7E7B0372D}"/>
              </a:ext>
            </a:extLst>
          </p:cNvPr>
          <p:cNvSpPr/>
          <p:nvPr/>
        </p:nvSpPr>
        <p:spPr>
          <a:xfrm>
            <a:off x="4233641" y="2454445"/>
            <a:ext cx="35702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i="1" dirty="0">
                <a:ln w="19050">
                  <a:solidFill>
                    <a:srgbClr val="0070C0"/>
                  </a:solidFill>
                </a:ln>
                <a:gradFill>
                  <a:gsLst>
                    <a:gs pos="0">
                      <a:srgbClr val="00B0F0"/>
                    </a:gs>
                    <a:gs pos="54000">
                      <a:srgbClr val="FF21A5"/>
                    </a:gs>
                    <a:gs pos="100000">
                      <a:srgbClr val="FF338F">
                        <a:alpha val="74000"/>
                      </a:srgbClr>
                    </a:gs>
                  </a:gsLst>
                  <a:lin ang="1800000" scaled="0"/>
                </a:gradFill>
                <a:effectLst>
                  <a:glow rad="101600">
                    <a:srgbClr val="00B0F0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Bit Cell" panose="02000603000000000000" pitchFamily="2" charset="0"/>
                <a:cs typeface="Arial" panose="020B0604020202020204" pitchFamily="34" charset="0"/>
              </a:rPr>
              <a:t>MUSIC</a:t>
            </a:r>
            <a:endParaRPr lang="en-US" sz="7200" b="0" i="1" cap="none" spc="0" dirty="0">
              <a:ln w="19050">
                <a:solidFill>
                  <a:srgbClr val="0070C0"/>
                </a:solidFill>
              </a:ln>
              <a:gradFill>
                <a:gsLst>
                  <a:gs pos="0">
                    <a:srgbClr val="00B0F0"/>
                  </a:gs>
                  <a:gs pos="54000">
                    <a:srgbClr val="FF21A5"/>
                  </a:gs>
                  <a:gs pos="100000">
                    <a:srgbClr val="FF338F">
                      <a:alpha val="74000"/>
                    </a:srgbClr>
                  </a:gs>
                </a:gsLst>
                <a:lin ang="1800000" scaled="0"/>
              </a:gradFill>
              <a:effectLst>
                <a:glow rad="101600">
                  <a:srgbClr val="00B0F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Bit Cell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22EA89-6FBC-4FD0-AA82-433F84F9A5C0}"/>
              </a:ext>
            </a:extLst>
          </p:cNvPr>
          <p:cNvSpPr/>
          <p:nvPr/>
        </p:nvSpPr>
        <p:spPr>
          <a:xfrm>
            <a:off x="5245789" y="3124367"/>
            <a:ext cx="26789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338F"/>
                </a:solidFill>
                <a:effectLst>
                  <a:glow rad="139700">
                    <a:srgbClr val="FF21A5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trology DEMO" pitchFamily="2" charset="0"/>
                <a:ea typeface="Bit Cell" panose="02000603000000000000" pitchFamily="2" charset="0"/>
              </a:rPr>
              <a:t>Event Promo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CCDF320-B13C-45AC-872B-F7391057EE02}"/>
              </a:ext>
            </a:extLst>
          </p:cNvPr>
          <p:cNvSpPr/>
          <p:nvPr/>
        </p:nvSpPr>
        <p:spPr>
          <a:xfrm>
            <a:off x="6426194" y="2368449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A4F2235B-28E6-4DEE-B150-57ADED7878C4}"/>
              </a:ext>
            </a:extLst>
          </p:cNvPr>
          <p:cNvSpPr/>
          <p:nvPr/>
        </p:nvSpPr>
        <p:spPr>
          <a:xfrm>
            <a:off x="6397619" y="2492274"/>
            <a:ext cx="1323530" cy="83440"/>
          </a:xfrm>
          <a:prstGeom prst="parallelogram">
            <a:avLst>
              <a:gd name="adj" fmla="val 63292"/>
            </a:avLst>
          </a:prstGeom>
          <a:gradFill flip="none" rotWithShape="1">
            <a:gsLst>
              <a:gs pos="0">
                <a:srgbClr val="00B0F0">
                  <a:alpha val="45000"/>
                </a:srgbClr>
              </a:gs>
              <a:gs pos="54000">
                <a:srgbClr val="FF21A5"/>
              </a:gs>
              <a:gs pos="100000">
                <a:srgbClr val="FF338F">
                  <a:alpha val="7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D619D7-DA91-457F-BD68-FEDFE8A2BF69}"/>
              </a:ext>
            </a:extLst>
          </p:cNvPr>
          <p:cNvSpPr/>
          <p:nvPr/>
        </p:nvSpPr>
        <p:spPr>
          <a:xfrm>
            <a:off x="4656861" y="4275767"/>
            <a:ext cx="28782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F0"/>
                </a:solidFill>
              </a:rPr>
              <a:t>GREATH MUSIC </a:t>
            </a:r>
            <a:r>
              <a:rPr lang="en-US" sz="2000" b="0" cap="none" spc="0" dirty="0">
                <a:ln w="0"/>
                <a:solidFill>
                  <a:srgbClr val="00B0F0"/>
                </a:solidFill>
              </a:rPr>
              <a:t>FESTIVAL: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5BAB59-855F-4CE0-ABB3-3E9086F1A427}"/>
              </a:ext>
            </a:extLst>
          </p:cNvPr>
          <p:cNvSpPr/>
          <p:nvPr/>
        </p:nvSpPr>
        <p:spPr>
          <a:xfrm>
            <a:off x="4675463" y="4508378"/>
            <a:ext cx="27608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338F"/>
                </a:solidFill>
              </a:rPr>
              <a:t>AUGUST 23 -27</a:t>
            </a:r>
            <a:endParaRPr lang="en-US" sz="3200" b="0" cap="none" spc="0" dirty="0">
              <a:ln w="0"/>
              <a:solidFill>
                <a:srgbClr val="FF338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48EF8D-9518-4A89-B5B6-51F873071663}"/>
              </a:ext>
            </a:extLst>
          </p:cNvPr>
          <p:cNvSpPr/>
          <p:nvPr/>
        </p:nvSpPr>
        <p:spPr>
          <a:xfrm>
            <a:off x="2032253" y="5526044"/>
            <a:ext cx="16144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300" dirty="0">
                <a:ln w="0"/>
                <a:solidFill>
                  <a:srgbClr val="FF338F"/>
                </a:solidFill>
              </a:rPr>
              <a:t>JUSTIN</a:t>
            </a:r>
            <a:r>
              <a:rPr lang="en-US" sz="1400" cap="none" spc="300" dirty="0">
                <a:ln w="0"/>
                <a:solidFill>
                  <a:srgbClr val="FF338F"/>
                </a:solidFill>
              </a:rPr>
              <a:t>MUSIC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CC44EA-02D7-4778-B81C-E8DB12B9AFB2}"/>
              </a:ext>
            </a:extLst>
          </p:cNvPr>
          <p:cNvSpPr/>
          <p:nvPr/>
        </p:nvSpPr>
        <p:spPr>
          <a:xfrm>
            <a:off x="5189174" y="5518023"/>
            <a:ext cx="18617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300" dirty="0">
                <a:ln w="0"/>
                <a:solidFill>
                  <a:srgbClr val="FF338F"/>
                </a:solidFill>
              </a:rPr>
              <a:t>VIDINSTAT.COM</a:t>
            </a:r>
            <a:endParaRPr lang="en-US" sz="1400" cap="none" spc="300" dirty="0">
              <a:ln w="0"/>
              <a:solidFill>
                <a:srgbClr val="FF338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5E1852-FE09-49C1-835E-B6120E6C1523}"/>
              </a:ext>
            </a:extLst>
          </p:cNvPr>
          <p:cNvSpPr/>
          <p:nvPr/>
        </p:nvSpPr>
        <p:spPr>
          <a:xfrm>
            <a:off x="8322532" y="5526045"/>
            <a:ext cx="164295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300" dirty="0">
                <a:ln w="0"/>
                <a:solidFill>
                  <a:srgbClr val="FF338F"/>
                </a:solidFill>
              </a:rPr>
              <a:t>MAGIC </a:t>
            </a:r>
            <a:r>
              <a:rPr lang="en-US" sz="1400" cap="none" spc="300" dirty="0">
                <a:ln w="0"/>
                <a:solidFill>
                  <a:srgbClr val="FF338F"/>
                </a:solidFill>
              </a:rPr>
              <a:t>VIDEO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2CA86A-33BE-4366-B645-936156962739}"/>
              </a:ext>
            </a:extLst>
          </p:cNvPr>
          <p:cNvSpPr/>
          <p:nvPr/>
        </p:nvSpPr>
        <p:spPr>
          <a:xfrm>
            <a:off x="2002458" y="5806780"/>
            <a:ext cx="1722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F338F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F338F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F338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0C6E11-1906-4FC5-9913-828B2A775151}"/>
              </a:ext>
            </a:extLst>
          </p:cNvPr>
          <p:cNvSpPr/>
          <p:nvPr/>
        </p:nvSpPr>
        <p:spPr>
          <a:xfrm>
            <a:off x="5231889" y="5799523"/>
            <a:ext cx="1722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F338F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F338F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F338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B26299-E8F6-4C3D-9273-E3EFAEC51C11}"/>
              </a:ext>
            </a:extLst>
          </p:cNvPr>
          <p:cNvSpPr/>
          <p:nvPr/>
        </p:nvSpPr>
        <p:spPr>
          <a:xfrm>
            <a:off x="8229090" y="5806783"/>
            <a:ext cx="1722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300" dirty="0">
                <a:ln w="0"/>
                <a:solidFill>
                  <a:srgbClr val="FF338F"/>
                </a:solidFill>
              </a:rPr>
              <a:t>YOUR</a:t>
            </a:r>
            <a:r>
              <a:rPr lang="en-US" sz="1400" spc="300" dirty="0">
                <a:ln w="0"/>
                <a:solidFill>
                  <a:srgbClr val="FF338F"/>
                </a:solidFill>
              </a:rPr>
              <a:t>PARTNER</a:t>
            </a:r>
            <a:endParaRPr lang="en-US" sz="1400" cap="none" spc="300" dirty="0">
              <a:ln w="0"/>
              <a:solidFill>
                <a:srgbClr val="FF338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738891-12F7-41A2-B7D0-CE05F2DEF334}"/>
              </a:ext>
            </a:extLst>
          </p:cNvPr>
          <p:cNvSpPr/>
          <p:nvPr/>
        </p:nvSpPr>
        <p:spPr>
          <a:xfrm>
            <a:off x="5073953" y="698373"/>
            <a:ext cx="2092239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rgbClr val="FF338F"/>
                </a:solidFill>
              </a:rPr>
              <a:t>MAGICVIDEO PRESENT</a:t>
            </a:r>
            <a:endParaRPr lang="en-US" sz="1000" cap="none" spc="300" dirty="0">
              <a:ln w="0"/>
              <a:solidFill>
                <a:srgbClr val="FF338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8FD173-5C9B-48D2-BDA8-5C86803EAB96}"/>
              </a:ext>
            </a:extLst>
          </p:cNvPr>
          <p:cNvSpPr/>
          <p:nvPr/>
        </p:nvSpPr>
        <p:spPr>
          <a:xfrm>
            <a:off x="5390119" y="5137023"/>
            <a:ext cx="138371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cap="none" spc="300" dirty="0">
                <a:ln w="0"/>
                <a:solidFill>
                  <a:srgbClr val="00B0F0"/>
                </a:solidFill>
              </a:rPr>
              <a:t>SUPPORT BY :</a:t>
            </a:r>
            <a:endParaRPr lang="en-US" sz="1000" cap="none" spc="300" dirty="0">
              <a:ln w="0"/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6381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37" grpId="0" animBg="1"/>
      <p:bldP spid="37" grpId="1" animBg="1"/>
      <p:bldP spid="20" grpId="0" animBg="1"/>
      <p:bldP spid="22" grpId="0" animBg="1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123</Words>
  <Application>Microsoft Office PowerPoint</Application>
  <PresentationFormat>Widescreen</PresentationFormat>
  <Paragraphs>68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Dead Stock  Demo</vt:lpstr>
      <vt:lpstr>Retrology DEMO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key0717</dc:creator>
  <cp:lastModifiedBy>key0717</cp:lastModifiedBy>
  <cp:revision>48</cp:revision>
  <dcterms:created xsi:type="dcterms:W3CDTF">2018-09-21T05:25:52Z</dcterms:created>
  <dcterms:modified xsi:type="dcterms:W3CDTF">2019-01-19T11:46:58Z</dcterms:modified>
</cp:coreProperties>
</file>