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0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3C4287D-AEF0-4980-8AF3-D5691025E244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rgbClr val="00B0F0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insert your video</a:t>
            </a:r>
          </a:p>
        </p:txBody>
      </p:sp>
    </p:spTree>
    <p:extLst>
      <p:ext uri="{BB962C8B-B14F-4D97-AF65-F5344CB8AC3E}">
        <p14:creationId xmlns:p14="http://schemas.microsoft.com/office/powerpoint/2010/main" val="249075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596F53-628A-4E3D-B6CA-B0358344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CE594-5A66-4133-A7FD-3344A58DF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FA15-708C-4E29-B23C-5E263040A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7398-79B3-41C9-9898-8F799140590C}" type="datetimeFigureOut">
              <a:rPr lang="en-GB" smtClean="0"/>
              <a:t>09/10/2018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759D6-785E-4EDA-BED7-0477B4DBC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36AAA-86EB-4CB3-B75F-3F2C204FD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011C3-A0C8-424F-B8C7-E2944B6EF8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71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gi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4" end="2647.12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BBDCAA-4E8E-42B7-ACA2-A0BDC16E59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479400-CA4B-4A68-8D78-D9B56CDD666D}"/>
              </a:ext>
            </a:extLst>
          </p:cNvPr>
          <p:cNvSpPr/>
          <p:nvPr/>
        </p:nvSpPr>
        <p:spPr>
          <a:xfrm>
            <a:off x="4383032" y="2711842"/>
            <a:ext cx="34259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MAGICVIDEOFX</a:t>
            </a:r>
            <a:endParaRPr lang="en-US" sz="66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D2A739-18A8-4F7F-B6DD-622ECF58D59E}"/>
              </a:ext>
            </a:extLst>
          </p:cNvPr>
          <p:cNvSpPr/>
          <p:nvPr/>
        </p:nvSpPr>
        <p:spPr>
          <a:xfrm>
            <a:off x="6123292" y="3600842"/>
            <a:ext cx="15456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Present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pic>
        <p:nvPicPr>
          <p:cNvPr id="14" name="Dj Quads - Copa (Non-Copyrighted Music)">
            <a:hlinkClick r:id="" action="ppaction://media"/>
            <a:extLst>
              <a:ext uri="{FF2B5EF4-FFF2-40B4-BE49-F238E27FC236}">
                <a16:creationId xmlns:a16="http://schemas.microsoft.com/office/drawing/2014/main" id="{27C510DB-7662-4219-B7F4-C6FE4D4D02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700"/>
                  <p14:fade out="1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7753" y="699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6 L 0 0.00023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857 L 5E-6 0.0002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8" grpId="0"/>
      <p:bldP spid="8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973CC-486F-456A-B92E-C5B9B88491EB}"/>
              </a:ext>
            </a:extLst>
          </p:cNvPr>
          <p:cNvSpPr/>
          <p:nvPr/>
        </p:nvSpPr>
        <p:spPr>
          <a:xfrm>
            <a:off x="4089703" y="2170518"/>
            <a:ext cx="401263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spc="600" dirty="0">
                <a:ln w="0"/>
                <a:solidFill>
                  <a:srgbClr val="7030A0"/>
                </a:solidFill>
                <a:latin typeface="Headliner No. 45" panose="02000000000000000000" pitchFamily="2" charset="0"/>
              </a:rPr>
              <a:t>FASHION</a:t>
            </a:r>
            <a:endParaRPr lang="en-US" sz="11500" b="0" cap="none" spc="600" dirty="0">
              <a:ln w="0"/>
              <a:solidFill>
                <a:srgbClr val="7030A0"/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597026-2DD7-4305-B121-C4EB905AA280}"/>
              </a:ext>
            </a:extLst>
          </p:cNvPr>
          <p:cNvSpPr/>
          <p:nvPr/>
        </p:nvSpPr>
        <p:spPr>
          <a:xfrm>
            <a:off x="5183502" y="3800410"/>
            <a:ext cx="19447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promotion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BF120-D587-4F9E-8E23-82628A794F14}"/>
              </a:ext>
            </a:extLst>
          </p:cNvPr>
          <p:cNvSpPr/>
          <p:nvPr/>
        </p:nvSpPr>
        <p:spPr>
          <a:xfrm rot="16200000">
            <a:off x="4010446" y="3389288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15899-D401-463D-9E4A-F1449EE3B7AE}"/>
              </a:ext>
            </a:extLst>
          </p:cNvPr>
          <p:cNvSpPr/>
          <p:nvPr/>
        </p:nvSpPr>
        <p:spPr>
          <a:xfrm rot="16200000">
            <a:off x="7496596" y="3351188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7 L 0 0.0002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857 L 2.29167E-6 0.00023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8" decel="7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856 L -8.33333E-7 0.00023 " pathEditMode="relative" rAng="0" ptsTypes="AA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7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857 L 1.66667E-6 0.00023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8" grpId="0"/>
      <p:bldP spid="8" grpId="1"/>
      <p:bldP spid="9" grpId="0"/>
      <p:bldP spid="9" grpId="1"/>
      <p:bldP spid="6" grpId="0"/>
      <p:bldP spid="6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973CC-486F-456A-B92E-C5B9B88491EB}"/>
              </a:ext>
            </a:extLst>
          </p:cNvPr>
          <p:cNvSpPr/>
          <p:nvPr/>
        </p:nvSpPr>
        <p:spPr>
          <a:xfrm>
            <a:off x="1639146" y="1714892"/>
            <a:ext cx="42274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YOUR PRODUCT</a:t>
            </a:r>
            <a:endParaRPr lang="en-US" sz="80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597026-2DD7-4305-B121-C4EB905AA280}"/>
              </a:ext>
            </a:extLst>
          </p:cNvPr>
          <p:cNvSpPr/>
          <p:nvPr/>
        </p:nvSpPr>
        <p:spPr>
          <a:xfrm>
            <a:off x="2852376" y="2883292"/>
            <a:ext cx="19207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NAME HERE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DDC5E0-E833-4D3A-9DCF-5DF7ECFFA070}"/>
              </a:ext>
            </a:extLst>
          </p:cNvPr>
          <p:cNvSpPr/>
          <p:nvPr/>
        </p:nvSpPr>
        <p:spPr>
          <a:xfrm>
            <a:off x="5550554" y="16397"/>
            <a:ext cx="6591300" cy="6858000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19" b="50603" l="36623" r="59101">
                          <a14:foregroundMark x1="50457" y1="10746" x2="48483" y2="9073"/>
                          <a14:foregroundMark x1="48483" y1="9073" x2="48300" y2="9073"/>
                          <a14:foregroundMark x1="39200" y1="38350" x2="37738" y2="46820"/>
                          <a14:foregroundMark x1="37738" y1="46820" x2="37701" y2="49013"/>
                          <a14:foregroundMark x1="47935" y1="30071" x2="49653" y2="34156"/>
                          <a14:foregroundMark x1="44335" y1="49123" x2="52577" y2="49863"/>
                          <a14:foregroundMark x1="52577" y1="49863" x2="52577" y2="50603"/>
                          <a14:foregroundMark x1="39693" y1="22560" x2="39693" y2="22560"/>
                        </a14:backgroundRemoval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120301" t="-14154" r="-135273" b="-1136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2E23635-6208-4ABE-B44C-CC7800CCAA77}"/>
              </a:ext>
            </a:extLst>
          </p:cNvPr>
          <p:cNvSpPr/>
          <p:nvPr/>
        </p:nvSpPr>
        <p:spPr>
          <a:xfrm>
            <a:off x="2096800" y="3085242"/>
            <a:ext cx="544429" cy="41814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5AC5B5-1263-4056-BC34-954949ACA4A0}"/>
              </a:ext>
            </a:extLst>
          </p:cNvPr>
          <p:cNvSpPr/>
          <p:nvPr/>
        </p:nvSpPr>
        <p:spPr>
          <a:xfrm>
            <a:off x="1777081" y="4102492"/>
            <a:ext cx="3880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eiusmod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incididunt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dolore magna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6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33AE289-7017-445B-8717-8E9FB8FC44D4}"/>
              </a:ext>
            </a:extLst>
          </p:cNvPr>
          <p:cNvSpPr/>
          <p:nvPr/>
        </p:nvSpPr>
        <p:spPr>
          <a:xfrm rot="20401087">
            <a:off x="5557647" y="4026729"/>
            <a:ext cx="1849114" cy="142019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2514C2-EA75-45E7-9F1B-C30342D2E172}"/>
              </a:ext>
            </a:extLst>
          </p:cNvPr>
          <p:cNvSpPr/>
          <p:nvPr/>
        </p:nvSpPr>
        <p:spPr>
          <a:xfrm>
            <a:off x="5785882" y="4517990"/>
            <a:ext cx="1394014" cy="1420193"/>
          </a:xfrm>
          <a:prstGeom prst="ellipse">
            <a:avLst/>
          </a:prstGeom>
          <a:solidFill>
            <a:srgbClr val="F50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A72306-7ACE-4FE8-858C-988E14FF4666}"/>
              </a:ext>
            </a:extLst>
          </p:cNvPr>
          <p:cNvSpPr/>
          <p:nvPr/>
        </p:nvSpPr>
        <p:spPr>
          <a:xfrm>
            <a:off x="5949847" y="4832173"/>
            <a:ext cx="10647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/>
                </a:solidFill>
                <a:latin typeface="Bebas" pitchFamily="2" charset="0"/>
              </a:rPr>
              <a:t>$27</a:t>
            </a:r>
            <a:endParaRPr lang="en-US" sz="4400" b="0" cap="none" spc="0" dirty="0">
              <a:ln w="0"/>
              <a:solidFill>
                <a:schemeClr val="bg1"/>
              </a:solidFill>
              <a:latin typeface="Beba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856 L -2.5E-6 0.0002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857 L -4.16667E-7 0.00024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2639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856 L 2.29167E-6 0.00023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856 L -6.25E-7 0.00023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8" grpId="0"/>
      <p:bldP spid="8" grpId="1"/>
      <p:bldP spid="9" grpId="0"/>
      <p:bldP spid="9" grpId="1"/>
      <p:bldP spid="2" grpId="0" animBg="1"/>
      <p:bldP spid="10" grpId="0"/>
      <p:bldP spid="10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973CC-486F-456A-B92E-C5B9B88491EB}"/>
              </a:ext>
            </a:extLst>
          </p:cNvPr>
          <p:cNvSpPr/>
          <p:nvPr/>
        </p:nvSpPr>
        <p:spPr>
          <a:xfrm>
            <a:off x="3811580" y="2165075"/>
            <a:ext cx="45688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USER FRIENDLY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BCC64-3D23-467E-A9E4-20774E38A857}"/>
              </a:ext>
            </a:extLst>
          </p:cNvPr>
          <p:cNvSpPr/>
          <p:nvPr/>
        </p:nvSpPr>
        <p:spPr>
          <a:xfrm>
            <a:off x="4078704" y="3093334"/>
            <a:ext cx="4062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FAST RENDER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2" name="L-Shape 11">
            <a:extLst>
              <a:ext uri="{FF2B5EF4-FFF2-40B4-BE49-F238E27FC236}">
                <a16:creationId xmlns:a16="http://schemas.microsoft.com/office/drawing/2014/main" id="{66DEBE28-B020-40F8-8D9B-39E79B1CB7B8}"/>
              </a:ext>
            </a:extLst>
          </p:cNvPr>
          <p:cNvSpPr/>
          <p:nvPr/>
        </p:nvSpPr>
        <p:spPr>
          <a:xfrm rot="16200000" flipH="1">
            <a:off x="8349343" y="2203219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L-Shape 1">
            <a:extLst>
              <a:ext uri="{FF2B5EF4-FFF2-40B4-BE49-F238E27FC236}">
                <a16:creationId xmlns:a16="http://schemas.microsoft.com/office/drawing/2014/main" id="{EB6EA9BB-DE3B-4485-A96F-0ED8AB8905DF}"/>
              </a:ext>
            </a:extLst>
          </p:cNvPr>
          <p:cNvSpPr/>
          <p:nvPr/>
        </p:nvSpPr>
        <p:spPr>
          <a:xfrm rot="5400000">
            <a:off x="3561443" y="2215919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984D4ACC-7A34-413C-A309-27D2ACA54887}"/>
              </a:ext>
            </a:extLst>
          </p:cNvPr>
          <p:cNvSpPr/>
          <p:nvPr/>
        </p:nvSpPr>
        <p:spPr>
          <a:xfrm rot="5400000" flipH="1" flipV="1">
            <a:off x="8273143" y="4222519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3F160534-6C42-47EE-A135-0AF13597E67F}"/>
              </a:ext>
            </a:extLst>
          </p:cNvPr>
          <p:cNvSpPr/>
          <p:nvPr/>
        </p:nvSpPr>
        <p:spPr>
          <a:xfrm rot="16200000" flipV="1">
            <a:off x="3485243" y="4235219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8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7 L 0 0.00024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857 L -1.66667E-6 0.00023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8" grpId="0"/>
      <p:bldP spid="8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BCC64-3D23-467E-A9E4-20774E38A857}"/>
              </a:ext>
            </a:extLst>
          </p:cNvPr>
          <p:cNvSpPr/>
          <p:nvPr/>
        </p:nvSpPr>
        <p:spPr>
          <a:xfrm>
            <a:off x="3723642" y="2331334"/>
            <a:ext cx="47724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DONE FOR YOU</a:t>
            </a:r>
            <a:endParaRPr lang="en-US" sz="96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2" name="L-Shape 1">
            <a:extLst>
              <a:ext uri="{FF2B5EF4-FFF2-40B4-BE49-F238E27FC236}">
                <a16:creationId xmlns:a16="http://schemas.microsoft.com/office/drawing/2014/main" id="{EB6EA9BB-DE3B-4485-A96F-0ED8AB8905DF}"/>
              </a:ext>
            </a:extLst>
          </p:cNvPr>
          <p:cNvSpPr/>
          <p:nvPr/>
        </p:nvSpPr>
        <p:spPr>
          <a:xfrm rot="5400000">
            <a:off x="3561443" y="2501669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-Shape 12">
            <a:extLst>
              <a:ext uri="{FF2B5EF4-FFF2-40B4-BE49-F238E27FC236}">
                <a16:creationId xmlns:a16="http://schemas.microsoft.com/office/drawing/2014/main" id="{984D4ACC-7A34-413C-A309-27D2ACA54887}"/>
              </a:ext>
            </a:extLst>
          </p:cNvPr>
          <p:cNvSpPr/>
          <p:nvPr/>
        </p:nvSpPr>
        <p:spPr>
          <a:xfrm rot="5400000" flipH="1" flipV="1">
            <a:off x="8311243" y="3631969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F87324-F18D-4D4A-8207-A5D6B1C79438}"/>
              </a:ext>
            </a:extLst>
          </p:cNvPr>
          <p:cNvSpPr/>
          <p:nvPr/>
        </p:nvSpPr>
        <p:spPr>
          <a:xfrm>
            <a:off x="4196431" y="3873892"/>
            <a:ext cx="3880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eiusmod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incididunt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dolore magna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6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856 L -1.875E-6 0.0002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857 L 4.79167E-6 0.00023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11" grpId="0"/>
      <p:bldP spid="11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2DFCE-F9ED-4FCF-B08B-E8CD8D697A58}"/>
              </a:ext>
            </a:extLst>
          </p:cNvPr>
          <p:cNvSpPr/>
          <p:nvPr/>
        </p:nvSpPr>
        <p:spPr>
          <a:xfrm>
            <a:off x="4673987" y="1614724"/>
            <a:ext cx="2844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ONLY ON!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04DB0-03B3-4F2C-858C-96BEAFBD98A8}"/>
              </a:ext>
            </a:extLst>
          </p:cNvPr>
          <p:cNvSpPr/>
          <p:nvPr/>
        </p:nvSpPr>
        <p:spPr>
          <a:xfrm>
            <a:off x="4914997" y="2859324"/>
            <a:ext cx="24817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MAGICVIDEOFX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71ACF-1B89-4953-85A9-A0FAA5FE249D}"/>
              </a:ext>
            </a:extLst>
          </p:cNvPr>
          <p:cNvSpPr/>
          <p:nvPr/>
        </p:nvSpPr>
        <p:spPr>
          <a:xfrm rot="16200000">
            <a:off x="5782096" y="2910124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2ECC6-B6E8-4DA9-8681-57BD37D0324B}"/>
              </a:ext>
            </a:extLst>
          </p:cNvPr>
          <p:cNvSpPr/>
          <p:nvPr/>
        </p:nvSpPr>
        <p:spPr>
          <a:xfrm>
            <a:off x="1762698" y="4060378"/>
            <a:ext cx="16562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Fashion Promo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B102C-9C77-40C9-90C8-1EC036DD1A41}"/>
              </a:ext>
            </a:extLst>
          </p:cNvPr>
          <p:cNvSpPr/>
          <p:nvPr/>
        </p:nvSpPr>
        <p:spPr>
          <a:xfrm>
            <a:off x="5302904" y="4053124"/>
            <a:ext cx="14991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EVENT PROMO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CD0739-F11F-4114-828F-BB99E7D55D62}"/>
              </a:ext>
            </a:extLst>
          </p:cNvPr>
          <p:cNvSpPr/>
          <p:nvPr/>
        </p:nvSpPr>
        <p:spPr>
          <a:xfrm>
            <a:off x="8480850" y="4060378"/>
            <a:ext cx="18053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PRODUCT  PROMO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C26F08-31E8-4996-9B75-15445CE22E68}"/>
              </a:ext>
            </a:extLst>
          </p:cNvPr>
          <p:cNvSpPr/>
          <p:nvPr/>
        </p:nvSpPr>
        <p:spPr>
          <a:xfrm>
            <a:off x="4681980" y="5274136"/>
            <a:ext cx="25523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OR ANYTHING YOU WANT: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EC92B7-84C3-40C9-A7D5-015D17AFD745}"/>
              </a:ext>
            </a:extLst>
          </p:cNvPr>
          <p:cNvSpPr/>
          <p:nvPr/>
        </p:nvSpPr>
        <p:spPr>
          <a:xfrm>
            <a:off x="1794425" y="4593780"/>
            <a:ext cx="168347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At your place</a:t>
            </a:r>
            <a:endParaRPr lang="en-US" sz="10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3FA43D-3E89-4744-895C-4A81F62FA4B7}"/>
              </a:ext>
            </a:extLst>
          </p:cNvPr>
          <p:cNvSpPr/>
          <p:nvPr/>
        </p:nvSpPr>
        <p:spPr>
          <a:xfrm>
            <a:off x="5227052" y="4601037"/>
            <a:ext cx="168347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At your place</a:t>
            </a:r>
            <a:endParaRPr lang="en-US" sz="10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A03E14-7AB1-484D-B078-C1ACD5BB957C}"/>
              </a:ext>
            </a:extLst>
          </p:cNvPr>
          <p:cNvSpPr/>
          <p:nvPr/>
        </p:nvSpPr>
        <p:spPr>
          <a:xfrm>
            <a:off x="8558084" y="4622808"/>
            <a:ext cx="168347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At your place</a:t>
            </a:r>
            <a:endParaRPr lang="en-US" sz="10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EB521D5-9B44-4F21-AFF0-0C20089296F5}"/>
              </a:ext>
            </a:extLst>
          </p:cNvPr>
          <p:cNvSpPr/>
          <p:nvPr/>
        </p:nvSpPr>
        <p:spPr>
          <a:xfrm>
            <a:off x="5883664" y="1334750"/>
            <a:ext cx="544429" cy="41814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D0C0C5-67C0-4DE7-BF84-84B1053BFA9D}"/>
              </a:ext>
            </a:extLst>
          </p:cNvPr>
          <p:cNvSpPr/>
          <p:nvPr/>
        </p:nvSpPr>
        <p:spPr>
          <a:xfrm>
            <a:off x="1864573" y="4108003"/>
            <a:ext cx="544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534160-F21C-49D8-A9D8-44D416BF2FBD}"/>
              </a:ext>
            </a:extLst>
          </p:cNvPr>
          <p:cNvSpPr/>
          <p:nvPr/>
        </p:nvSpPr>
        <p:spPr>
          <a:xfrm>
            <a:off x="5424577" y="4115188"/>
            <a:ext cx="544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52D72F-1F45-41B5-9490-2AB4AEBDD087}"/>
              </a:ext>
            </a:extLst>
          </p:cNvPr>
          <p:cNvSpPr/>
          <p:nvPr/>
        </p:nvSpPr>
        <p:spPr>
          <a:xfrm>
            <a:off x="8586877" y="4115188"/>
            <a:ext cx="544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7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7 L 0 0.0002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857 L 2.29167E-6 0.00023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856 L -3.33333E-6 0.00023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857 L 2.77556E-17 0.00023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856 L -4.16667E-6 0.00023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857 L -1.25E-6 0.00023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856 L -1.875E-6 0.00023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57 L 4.16667E-6 0.00023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856 L 3.54167E-6 0.00023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856 L -3.54167E-6 0.00023 " pathEditMode="relative" rAng="0" ptsTypes="AA"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4" end="2647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BBDCAA-4E8E-42B7-ACA2-A0BDC16E59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479400-CA4B-4A68-8D78-D9B56CDD666D}"/>
              </a:ext>
            </a:extLst>
          </p:cNvPr>
          <p:cNvSpPr/>
          <p:nvPr/>
        </p:nvSpPr>
        <p:spPr>
          <a:xfrm>
            <a:off x="4383032" y="2711842"/>
            <a:ext cx="34259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MAGICVIDEOFX</a:t>
            </a:r>
            <a:endParaRPr lang="en-US" sz="66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D2A739-18A8-4F7F-B6DD-622ECF58D59E}"/>
              </a:ext>
            </a:extLst>
          </p:cNvPr>
          <p:cNvSpPr/>
          <p:nvPr/>
        </p:nvSpPr>
        <p:spPr>
          <a:xfrm>
            <a:off x="6123292" y="3600842"/>
            <a:ext cx="15456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Present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6 L 0 0.0002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857 L 5E-6 0.0002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 animBg="1"/>
      <p:bldP spid="8" grpId="0"/>
      <p:bldP spid="8" grpId="1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2DFCE-F9ED-4FCF-B08B-E8CD8D697A58}"/>
              </a:ext>
            </a:extLst>
          </p:cNvPr>
          <p:cNvSpPr/>
          <p:nvPr/>
        </p:nvSpPr>
        <p:spPr>
          <a:xfrm>
            <a:off x="4688406" y="2711842"/>
            <a:ext cx="28151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BRAND NEW</a:t>
            </a:r>
            <a:endParaRPr lang="en-US" sz="66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04DB0-03B3-4F2C-858C-96BEAFBD98A8}"/>
              </a:ext>
            </a:extLst>
          </p:cNvPr>
          <p:cNvSpPr/>
          <p:nvPr/>
        </p:nvSpPr>
        <p:spPr>
          <a:xfrm>
            <a:off x="4751482" y="3600842"/>
            <a:ext cx="28087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VIDEO TEMPLATE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2A0165D9-7DE1-40FD-A4A5-035DA391BBCE}"/>
              </a:ext>
            </a:extLst>
          </p:cNvPr>
          <p:cNvSpPr/>
          <p:nvPr/>
        </p:nvSpPr>
        <p:spPr>
          <a:xfrm rot="5400000">
            <a:off x="4469363" y="2823759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C4C221FA-4F92-4E37-B161-A0893713D208}"/>
              </a:ext>
            </a:extLst>
          </p:cNvPr>
          <p:cNvSpPr/>
          <p:nvPr/>
        </p:nvSpPr>
        <p:spPr>
          <a:xfrm rot="5400000" flipH="1" flipV="1">
            <a:off x="7460962" y="3953856"/>
            <a:ext cx="324757" cy="340410"/>
          </a:xfrm>
          <a:prstGeom prst="corner">
            <a:avLst>
              <a:gd name="adj1" fmla="val 32362"/>
              <a:gd name="adj2" fmla="val 358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6 L 0 0.0002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857 L 2.29167E-6 0.0002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2DFCE-F9ED-4FCF-B08B-E8CD8D697A58}"/>
              </a:ext>
            </a:extLst>
          </p:cNvPr>
          <p:cNvSpPr/>
          <p:nvPr/>
        </p:nvSpPr>
        <p:spPr>
          <a:xfrm>
            <a:off x="4197087" y="2711842"/>
            <a:ext cx="37978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ALL ABOUT YOUR</a:t>
            </a:r>
            <a:endParaRPr lang="en-US" sz="66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04DB0-03B3-4F2C-858C-96BEAFBD98A8}"/>
              </a:ext>
            </a:extLst>
          </p:cNvPr>
          <p:cNvSpPr/>
          <p:nvPr/>
        </p:nvSpPr>
        <p:spPr>
          <a:xfrm>
            <a:off x="4633665" y="3600842"/>
            <a:ext cx="30444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VIDEO PROMOTION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CD14AE07-531B-4AA8-8618-341352DD7EAB}"/>
              </a:ext>
            </a:extLst>
          </p:cNvPr>
          <p:cNvSpPr/>
          <p:nvPr/>
        </p:nvSpPr>
        <p:spPr>
          <a:xfrm>
            <a:off x="3646641" y="3129555"/>
            <a:ext cx="544429" cy="418143"/>
          </a:xfrm>
          <a:prstGeom prst="mathEqual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6 L 0 0.0002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857 L 2.08333E-6 0.0002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2DFCE-F9ED-4FCF-B08B-E8CD8D697A58}"/>
              </a:ext>
            </a:extLst>
          </p:cNvPr>
          <p:cNvSpPr/>
          <p:nvPr/>
        </p:nvSpPr>
        <p:spPr>
          <a:xfrm>
            <a:off x="4499257" y="1614724"/>
            <a:ext cx="31935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27.10.2018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04DB0-03B3-4F2C-858C-96BEAFBD98A8}"/>
              </a:ext>
            </a:extLst>
          </p:cNvPr>
          <p:cNvSpPr/>
          <p:nvPr/>
        </p:nvSpPr>
        <p:spPr>
          <a:xfrm>
            <a:off x="4866904" y="2859324"/>
            <a:ext cx="25779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At your place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71ACF-1B89-4953-85A9-A0FAA5FE249D}"/>
              </a:ext>
            </a:extLst>
          </p:cNvPr>
          <p:cNvSpPr/>
          <p:nvPr/>
        </p:nvSpPr>
        <p:spPr>
          <a:xfrm rot="16200000">
            <a:off x="5782096" y="2910124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2ECC6-B6E8-4DA9-8681-57BD37D0324B}"/>
              </a:ext>
            </a:extLst>
          </p:cNvPr>
          <p:cNvSpPr/>
          <p:nvPr/>
        </p:nvSpPr>
        <p:spPr>
          <a:xfrm>
            <a:off x="1762698" y="4060378"/>
            <a:ext cx="16562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Fashion Promo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B102C-9C77-40C9-90C8-1EC036DD1A41}"/>
              </a:ext>
            </a:extLst>
          </p:cNvPr>
          <p:cNvSpPr/>
          <p:nvPr/>
        </p:nvSpPr>
        <p:spPr>
          <a:xfrm>
            <a:off x="5302904" y="4053124"/>
            <a:ext cx="14991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EVENT PROMO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CD0739-F11F-4114-828F-BB99E7D55D62}"/>
              </a:ext>
            </a:extLst>
          </p:cNvPr>
          <p:cNvSpPr/>
          <p:nvPr/>
        </p:nvSpPr>
        <p:spPr>
          <a:xfrm>
            <a:off x="8480850" y="4060378"/>
            <a:ext cx="18053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PRODUCT  PROMO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C26F08-31E8-4996-9B75-15445CE22E68}"/>
              </a:ext>
            </a:extLst>
          </p:cNvPr>
          <p:cNvSpPr/>
          <p:nvPr/>
        </p:nvSpPr>
        <p:spPr>
          <a:xfrm>
            <a:off x="4681980" y="5274136"/>
            <a:ext cx="25523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OR ANYTHING YOU WANT:</a:t>
            </a:r>
            <a:endParaRPr lang="en-US" sz="2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EC92B7-84C3-40C9-A7D5-015D17AFD745}"/>
              </a:ext>
            </a:extLst>
          </p:cNvPr>
          <p:cNvSpPr/>
          <p:nvPr/>
        </p:nvSpPr>
        <p:spPr>
          <a:xfrm>
            <a:off x="1794425" y="4593780"/>
            <a:ext cx="168347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At your place</a:t>
            </a:r>
            <a:endParaRPr lang="en-US" sz="10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3FA43D-3E89-4744-895C-4A81F62FA4B7}"/>
              </a:ext>
            </a:extLst>
          </p:cNvPr>
          <p:cNvSpPr/>
          <p:nvPr/>
        </p:nvSpPr>
        <p:spPr>
          <a:xfrm>
            <a:off x="5227052" y="4601037"/>
            <a:ext cx="168347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At your place</a:t>
            </a:r>
            <a:endParaRPr lang="en-US" sz="10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A03E14-7AB1-484D-B078-C1ACD5BB957C}"/>
              </a:ext>
            </a:extLst>
          </p:cNvPr>
          <p:cNvSpPr/>
          <p:nvPr/>
        </p:nvSpPr>
        <p:spPr>
          <a:xfrm>
            <a:off x="8558084" y="4622808"/>
            <a:ext cx="1683473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At your place</a:t>
            </a:r>
            <a:endParaRPr lang="en-US" sz="10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EB521D5-9B44-4F21-AFF0-0C20089296F5}"/>
              </a:ext>
            </a:extLst>
          </p:cNvPr>
          <p:cNvSpPr/>
          <p:nvPr/>
        </p:nvSpPr>
        <p:spPr>
          <a:xfrm>
            <a:off x="5883664" y="1334750"/>
            <a:ext cx="544429" cy="41814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D0C0C5-67C0-4DE7-BF84-84B1053BFA9D}"/>
              </a:ext>
            </a:extLst>
          </p:cNvPr>
          <p:cNvSpPr/>
          <p:nvPr/>
        </p:nvSpPr>
        <p:spPr>
          <a:xfrm>
            <a:off x="1864573" y="4108003"/>
            <a:ext cx="544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534160-F21C-49D8-A9D8-44D416BF2FBD}"/>
              </a:ext>
            </a:extLst>
          </p:cNvPr>
          <p:cNvSpPr/>
          <p:nvPr/>
        </p:nvSpPr>
        <p:spPr>
          <a:xfrm>
            <a:off x="5424577" y="4115188"/>
            <a:ext cx="544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52D72F-1F45-41B5-9490-2AB4AEBDD087}"/>
              </a:ext>
            </a:extLst>
          </p:cNvPr>
          <p:cNvSpPr/>
          <p:nvPr/>
        </p:nvSpPr>
        <p:spPr>
          <a:xfrm>
            <a:off x="8586877" y="4115188"/>
            <a:ext cx="544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3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7 L 0 0.0002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857 L 2.08333E-6 0.00023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856 L -3.33333E-6 0.00023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0.00857 L 2.77556E-17 0.00023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856 L -4.16667E-6 0.00023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857 L -1.25E-6 0.00023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856 L -1.875E-6 0.00023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857 L 4.16667E-6 0.00023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856 L 3.54167E-6 0.00023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856 L -3.54167E-6 0.00023 " pathEditMode="relative" rAng="0" ptsTypes="AA"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" end="5647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1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973CC-486F-456A-B92E-C5B9B88491EB}"/>
              </a:ext>
            </a:extLst>
          </p:cNvPr>
          <p:cNvSpPr/>
          <p:nvPr/>
        </p:nvSpPr>
        <p:spPr>
          <a:xfrm>
            <a:off x="3472540" y="2165075"/>
            <a:ext cx="524695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rgbClr val="FF0000"/>
                </a:solidFill>
                <a:latin typeface="Headliner No. 45" panose="02000000000000000000" pitchFamily="2" charset="0"/>
              </a:rPr>
              <a:t>Music event</a:t>
            </a:r>
            <a:endParaRPr lang="en-US" sz="11500" b="0" cap="none" spc="0" dirty="0">
              <a:ln w="0"/>
              <a:solidFill>
                <a:srgbClr val="FF0000"/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597026-2DD7-4305-B121-C4EB905AA280}"/>
              </a:ext>
            </a:extLst>
          </p:cNvPr>
          <p:cNvSpPr/>
          <p:nvPr/>
        </p:nvSpPr>
        <p:spPr>
          <a:xfrm>
            <a:off x="5183502" y="3800410"/>
            <a:ext cx="19447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promotion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BF120-D587-4F9E-8E23-82628A794F14}"/>
              </a:ext>
            </a:extLst>
          </p:cNvPr>
          <p:cNvSpPr/>
          <p:nvPr/>
        </p:nvSpPr>
        <p:spPr>
          <a:xfrm rot="16200000">
            <a:off x="4010446" y="3389288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15899-D401-463D-9E4A-F1449EE3B7AE}"/>
              </a:ext>
            </a:extLst>
          </p:cNvPr>
          <p:cNvSpPr/>
          <p:nvPr/>
        </p:nvSpPr>
        <p:spPr>
          <a:xfrm rot="16200000">
            <a:off x="7496596" y="3351188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6 L 0 0.0002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857 L 2.29167E-6 0.00023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8" decel="7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856 L -8.33333E-7 0.00023 " pathEditMode="relative" rAng="0" ptsTypes="AA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7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857 L 1.66667E-6 0.00023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8" grpId="0"/>
      <p:bldP spid="8" grpId="1"/>
      <p:bldP spid="9" grpId="0"/>
      <p:bldP spid="9" grpId="1"/>
      <p:bldP spid="6" grpId="0"/>
      <p:bldP spid="6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973CC-486F-456A-B92E-C5B9B88491EB}"/>
              </a:ext>
            </a:extLst>
          </p:cNvPr>
          <p:cNvSpPr/>
          <p:nvPr/>
        </p:nvSpPr>
        <p:spPr>
          <a:xfrm>
            <a:off x="2096800" y="2381642"/>
            <a:ext cx="33121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DJ. MAGICZ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597026-2DD7-4305-B121-C4EB905AA280}"/>
              </a:ext>
            </a:extLst>
          </p:cNvPr>
          <p:cNvSpPr/>
          <p:nvPr/>
        </p:nvSpPr>
        <p:spPr>
          <a:xfrm>
            <a:off x="2544598" y="3626242"/>
            <a:ext cx="25362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MONDAY MUSIC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DDC5E0-E833-4D3A-9DCF-5DF7ECFFA070}"/>
              </a:ext>
            </a:extLst>
          </p:cNvPr>
          <p:cNvSpPr/>
          <p:nvPr/>
        </p:nvSpPr>
        <p:spPr>
          <a:xfrm>
            <a:off x="5550554" y="16397"/>
            <a:ext cx="6591300" cy="6858000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82" b="99883" l="37266" r="91016">
                          <a14:foregroundMark x1="51875" y1="57093" x2="45469" y2="60727"/>
                          <a14:foregroundMark x1="45469" y1="60727" x2="40859" y2="99297"/>
                          <a14:foregroundMark x1="53672" y1="23329" x2="50859" y2="29543"/>
                          <a14:foregroundMark x1="50859" y1="29543" x2="50859" y2="32825"/>
                          <a14:foregroundMark x1="57969" y1="14654" x2="53672" y2="17585"/>
                          <a14:foregroundMark x1="53672" y1="17585" x2="52031" y2="24267"/>
                          <a14:foregroundMark x1="52031" y1="24267" x2="52031" y2="24502"/>
                          <a14:foregroundMark x1="63438" y1="12661" x2="72188" y2="17819"/>
                          <a14:foregroundMark x1="52109" y1="22860" x2="50547" y2="29308"/>
                          <a14:foregroundMark x1="52109" y1="21102" x2="54063" y2="18171"/>
                          <a14:foregroundMark x1="52031" y1="21805" x2="50859" y2="28488"/>
                          <a14:foregroundMark x1="58984" y1="14771" x2="61016" y2="11254"/>
                          <a14:foregroundMark x1="66094" y1="13365" x2="70000" y2="16061"/>
                          <a14:foregroundMark x1="70703" y1="15123" x2="66250" y2="11606"/>
                          <a14:foregroundMark x1="66250" y1="11606" x2="61172" y2="11020"/>
                          <a14:foregroundMark x1="61172" y1="11020" x2="56484" y2="13834"/>
                          <a14:foregroundMark x1="56484" y1="13834" x2="55547" y2="16413"/>
                          <a14:foregroundMark x1="72266" y1="32005" x2="68281" y2="36108"/>
                          <a14:foregroundMark x1="68281" y1="36108" x2="64141" y2="32474"/>
                          <a14:foregroundMark x1="64141" y1="32474" x2="60625" y2="31184"/>
                          <a14:foregroundMark x1="90547" y1="95780" x2="91016" y2="99883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 l="-48269" t="-239" r="-7861" b="2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2E23635-6208-4ABE-B44C-CC7800CCAA77}"/>
              </a:ext>
            </a:extLst>
          </p:cNvPr>
          <p:cNvSpPr/>
          <p:nvPr/>
        </p:nvSpPr>
        <p:spPr>
          <a:xfrm>
            <a:off x="2096800" y="3828192"/>
            <a:ext cx="544429" cy="41814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6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856 L -2.5E-6 0.0002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856 L -4.16667E-7 0.00023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2639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8" grpId="0"/>
      <p:bldP spid="8" grpId="1"/>
      <p:bldP spid="9" grpId="0"/>
      <p:bldP spid="9" grpId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973CC-486F-456A-B92E-C5B9B88491EB}"/>
              </a:ext>
            </a:extLst>
          </p:cNvPr>
          <p:cNvSpPr/>
          <p:nvPr/>
        </p:nvSpPr>
        <p:spPr>
          <a:xfrm>
            <a:off x="3811580" y="2165075"/>
            <a:ext cx="456887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rgbClr val="0070C0"/>
                </a:solidFill>
                <a:latin typeface="Headliner No. 45" panose="02000000000000000000" pitchFamily="2" charset="0"/>
              </a:rPr>
              <a:t>CONFRENCE</a:t>
            </a:r>
            <a:endParaRPr lang="en-US" sz="11500" b="0" cap="none" spc="0" dirty="0">
              <a:ln w="0"/>
              <a:solidFill>
                <a:srgbClr val="0070C0"/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597026-2DD7-4305-B121-C4EB905AA280}"/>
              </a:ext>
            </a:extLst>
          </p:cNvPr>
          <p:cNvSpPr/>
          <p:nvPr/>
        </p:nvSpPr>
        <p:spPr>
          <a:xfrm>
            <a:off x="5183502" y="3800410"/>
            <a:ext cx="19447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promotion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BF120-D587-4F9E-8E23-82628A794F14}"/>
              </a:ext>
            </a:extLst>
          </p:cNvPr>
          <p:cNvSpPr/>
          <p:nvPr/>
        </p:nvSpPr>
        <p:spPr>
          <a:xfrm rot="16200000">
            <a:off x="4010446" y="3389288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15899-D401-463D-9E4A-F1449EE3B7AE}"/>
              </a:ext>
            </a:extLst>
          </p:cNvPr>
          <p:cNvSpPr/>
          <p:nvPr/>
        </p:nvSpPr>
        <p:spPr>
          <a:xfrm rot="16200000">
            <a:off x="7496596" y="3351188"/>
            <a:ext cx="3738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I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6C018-BDE7-4FCC-99E9-7E361B3AC19A}"/>
              </a:ext>
            </a:extLst>
          </p:cNvPr>
          <p:cNvSpPr/>
          <p:nvPr/>
        </p:nvSpPr>
        <p:spPr>
          <a:xfrm>
            <a:off x="5453840" y="1957750"/>
            <a:ext cx="12378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spc="3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EVENT</a:t>
            </a:r>
            <a:endParaRPr lang="en-US" sz="4000" b="0" cap="none" spc="3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56 L 0 0.0002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857 L 2.29167E-6 0.00023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8" decel="7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856 L -8.33333E-7 0.00023 " pathEditMode="relative" rAng="0" ptsTypes="AA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7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857 L 1.66667E-6 0.00023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856 L 3.125E-6 0.0002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8" grpId="0"/>
      <p:bldP spid="8" grpId="1"/>
      <p:bldP spid="9" grpId="0"/>
      <p:bldP spid="9" grpId="1"/>
      <p:bldP spid="6" grpId="0"/>
      <p:bldP spid="6" grpId="1"/>
      <p:bldP spid="10" grpId="0"/>
      <p:bldP spid="10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eat 8 mm Vintage Look Overlay Effect 02 - Free Footage - Full HD 1080p">
            <a:hlinkClick r:id="" action="ppaction://media"/>
            <a:extLst>
              <a:ext uri="{FF2B5EF4-FFF2-40B4-BE49-F238E27FC236}">
                <a16:creationId xmlns:a16="http://schemas.microsoft.com/office/drawing/2014/main" id="{E3784DC1-7720-40F6-8812-F13D2315613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2664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FBDAF0-5671-4A12-9DE1-1AE4BF53FE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>
              <a:alphaModFix amt="22000"/>
            </a:blip>
            <a:srcRect/>
            <a:stretch>
              <a:fillRect l="-139261" t="-139259" r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973CC-486F-456A-B92E-C5B9B88491EB}"/>
              </a:ext>
            </a:extLst>
          </p:cNvPr>
          <p:cNvSpPr/>
          <p:nvPr/>
        </p:nvSpPr>
        <p:spPr>
          <a:xfrm>
            <a:off x="6033655" y="1829192"/>
            <a:ext cx="4163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Mr. JHON DOE</a:t>
            </a:r>
            <a:endParaRPr lang="en-US" sz="8800" b="0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597026-2DD7-4305-B121-C4EB905AA280}"/>
              </a:ext>
            </a:extLst>
          </p:cNvPr>
          <p:cNvSpPr/>
          <p:nvPr/>
        </p:nvSpPr>
        <p:spPr>
          <a:xfrm>
            <a:off x="7295778" y="3073792"/>
            <a:ext cx="17588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Headliner No. 45" panose="02000000000000000000" pitchFamily="2" charset="0"/>
              </a:rPr>
              <a:t>SPEACKER</a:t>
            </a:r>
            <a:endParaRPr lang="en-US" sz="28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DDC5E0-E833-4D3A-9DCF-5DF7ECFFA070}"/>
              </a:ext>
            </a:extLst>
          </p:cNvPr>
          <p:cNvSpPr/>
          <p:nvPr/>
        </p:nvSpPr>
        <p:spPr>
          <a:xfrm>
            <a:off x="-17750" y="18817"/>
            <a:ext cx="6591300" cy="6858000"/>
          </a:xfrm>
          <a:prstGeom prst="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27" b="99765" l="40625" r="85781">
                          <a14:foregroundMark x1="68203" y1="23619" x2="64063" y2="22327"/>
                          <a14:foregroundMark x1="64063" y1="22327" x2="62734" y2="23149"/>
                          <a14:foregroundMark x1="65547" y1="62162" x2="70781" y2="78143"/>
                          <a14:foregroundMark x1="70781" y1="78143" x2="74375" y2="84606"/>
                          <a14:foregroundMark x1="69766" y1="61222" x2="72031" y2="67450"/>
                          <a14:foregroundMark x1="72031" y1="67450" x2="75234" y2="71210"/>
                          <a14:foregroundMark x1="75234" y1="71210" x2="78281" y2="72855"/>
                          <a14:foregroundMark x1="82031" y1="77321" x2="82891" y2="91069"/>
                          <a14:foregroundMark x1="82891" y1="91069" x2="82344" y2="97180"/>
                          <a14:foregroundMark x1="82344" y1="97180" x2="82344" y2="97180"/>
                          <a14:foregroundMark x1="82813" y1="95535" x2="82813" y2="99765"/>
                          <a14:foregroundMark x1="50938" y1="66627" x2="45234" y2="76028"/>
                          <a14:foregroundMark x1="45234" y1="76028" x2="43828" y2="81669"/>
                          <a14:foregroundMark x1="43828" y1="81669" x2="43906" y2="88837"/>
                          <a14:foregroundMark x1="43906" y1="88837" x2="44297" y2="89894"/>
                          <a14:foregroundMark x1="60547" y1="67098" x2="57500" y2="89307"/>
                          <a14:foregroundMark x1="65391" y1="59812" x2="61094" y2="63807"/>
                          <a14:foregroundMark x1="61094" y1="63807" x2="55859" y2="75676"/>
                          <a14:foregroundMark x1="55859" y1="75676" x2="55156" y2="79906"/>
                          <a14:foregroundMark x1="53750" y1="66392" x2="52969" y2="60517"/>
                          <a14:foregroundMark x1="69141" y1="77556" x2="62422" y2="99765"/>
                          <a14:foregroundMark x1="85781" y1="88719" x2="85781" y2="88719"/>
                          <a14:foregroundMark x1="52656" y1="89072" x2="54219" y2="74266"/>
                          <a14:foregroundMark x1="50625" y1="94830" x2="56094" y2="91657"/>
                          <a14:foregroundMark x1="56094" y1="91657" x2="57969" y2="98120"/>
                          <a14:foregroundMark x1="57969" y1="98120" x2="49375" y2="99412"/>
                          <a14:foregroundMark x1="49375" y1="99412" x2="48438" y2="99765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 l="-65607" t="-19158" r="-20446" b="2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2E23635-6208-4ABE-B44C-CC7800CCAA77}"/>
              </a:ext>
            </a:extLst>
          </p:cNvPr>
          <p:cNvSpPr/>
          <p:nvPr/>
        </p:nvSpPr>
        <p:spPr>
          <a:xfrm>
            <a:off x="6459250" y="3275742"/>
            <a:ext cx="544429" cy="418143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AB206-3C85-48D7-8C3D-E19300A3FDE3}"/>
              </a:ext>
            </a:extLst>
          </p:cNvPr>
          <p:cNvSpPr/>
          <p:nvPr/>
        </p:nvSpPr>
        <p:spPr>
          <a:xfrm>
            <a:off x="6310981" y="4102492"/>
            <a:ext cx="3880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dolor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eiusmod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incididunt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dolore magna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600" b="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  <a:latin typeface="Headliner No. 45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push dir="u"/>
      </p:transition>
    </mc:Choice>
    <mc:Fallback xmlns="">
      <p:transition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857 L 5E-6 0.00023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857 L -2.91667E-6 0.00023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2639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856 L -2.70833E-6 0.00023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8" grpId="0"/>
      <p:bldP spid="8" grpId="1"/>
      <p:bldP spid="9" grpId="0"/>
      <p:bldP spid="9" grpId="1"/>
      <p:bldP spid="2" grpId="0" animBg="1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169</Words>
  <Application>Microsoft Office PowerPoint</Application>
  <PresentationFormat>Widescreen</PresentationFormat>
  <Paragraphs>60</Paragraphs>
  <Slides>15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Bebas</vt:lpstr>
      <vt:lpstr>Calibri</vt:lpstr>
      <vt:lpstr>Calibri Light</vt:lpstr>
      <vt:lpstr>Headliner No. 45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key0717</dc:creator>
  <cp:lastModifiedBy>key0717</cp:lastModifiedBy>
  <cp:revision>20</cp:revision>
  <dcterms:created xsi:type="dcterms:W3CDTF">2018-09-25T08:09:29Z</dcterms:created>
  <dcterms:modified xsi:type="dcterms:W3CDTF">2018-10-09T11:19:30Z</dcterms:modified>
</cp:coreProperties>
</file>