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6" autoAdjust="0"/>
    <p:restoredTop sz="94660"/>
  </p:normalViewPr>
  <p:slideViewPr>
    <p:cSldViewPr snapToGrid="0">
      <p:cViewPr>
        <p:scale>
          <a:sx n="66" d="100"/>
          <a:sy n="66" d="100"/>
        </p:scale>
        <p:origin x="-1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BE58EB0B-E118-4779-BDCB-420E9E6F8C2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rgbClr val="00B0F0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insert your video</a:t>
            </a:r>
          </a:p>
        </p:txBody>
      </p:sp>
    </p:spTree>
    <p:extLst>
      <p:ext uri="{BB962C8B-B14F-4D97-AF65-F5344CB8AC3E}">
        <p14:creationId xmlns:p14="http://schemas.microsoft.com/office/powerpoint/2010/main" val="198845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flythrough hasBounce="1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62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BE58EB0B-E118-4779-BDCB-420E9E6F8C2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rgbClr val="00B0F0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insert your video</a:t>
            </a:r>
          </a:p>
        </p:txBody>
      </p:sp>
    </p:spTree>
    <p:extLst>
      <p:ext uri="{BB962C8B-B14F-4D97-AF65-F5344CB8AC3E}">
        <p14:creationId xmlns:p14="http://schemas.microsoft.com/office/powerpoint/2010/main" val="17919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flythrough hasBounce="1"/>
      </p:transition>
    </mc:Choice>
    <mc:Fallback xmlns="">
      <p:transition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grayscl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BBC8D-8014-4525-9CE6-21222F6E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21D3-54FE-41B9-B593-47E0EF66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CC8E8-F6AC-4792-B875-CA55F8729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BBB9-D90B-4167-9012-A2FB4AC8631E}" type="datetimeFigureOut">
              <a:rPr lang="en-GB" smtClean="0"/>
              <a:t>19/01/2019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E9258-C00C-4000-B6B5-264C34BB8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3073E-75B2-4A80-99C3-5CA9AE96A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ECBF-0113-4E68-9F66-6DF688AA9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19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 advClick="0" advTm="0">
        <p14:flythrough hasBounce="1"/>
      </p:transition>
    </mc:Choice>
    <mc:Fallback xmlns="">
      <p:transition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F6F9741C-709F-4D78-B1FE-E8690B6FE1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490"/>
                </p14:media>
              </p:ext>
            </p:extLst>
          </p:nvPr>
        </p:nvPicPr>
        <p:blipFill>
          <a:blip r:embed="rId6">
            <a:lum bright="-20000"/>
          </a:blip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240047-C721-4BE9-8D58-6102130AE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usic">
            <a:hlinkClick r:id="" action="ppaction://media"/>
            <a:extLst>
              <a:ext uri="{FF2B5EF4-FFF2-40B4-BE49-F238E27FC236}">
                <a16:creationId xmlns:a16="http://schemas.microsoft.com/office/drawing/2014/main" id="{1A9E337B-5E2C-4429-ADFD-EF8FE16543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400"/>
                  <p14:fade in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66700" y="1557338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15B2DF-EEDB-435E-ADAE-FF1C641CA1F3}"/>
              </a:ext>
            </a:extLst>
          </p:cNvPr>
          <p:cNvSpPr/>
          <p:nvPr/>
        </p:nvSpPr>
        <p:spPr>
          <a:xfrm>
            <a:off x="0" y="0"/>
            <a:ext cx="12192000" cy="2000250"/>
          </a:xfrm>
          <a:prstGeom prst="rect">
            <a:avLst/>
          </a:prstGeom>
          <a:blipFill>
            <a:blip r:embed="rId8">
              <a:alphaModFix amt="32000"/>
            </a:blip>
            <a:srcRect/>
            <a:stretch>
              <a:fillRect b="-305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99543-7DF4-453B-BB08-8A8DA8B955B1}"/>
              </a:ext>
            </a:extLst>
          </p:cNvPr>
          <p:cNvSpPr/>
          <p:nvPr/>
        </p:nvSpPr>
        <p:spPr>
          <a:xfrm>
            <a:off x="0" y="2428875"/>
            <a:ext cx="12192000" cy="2000250"/>
          </a:xfrm>
          <a:prstGeom prst="rect">
            <a:avLst/>
          </a:prstGeom>
          <a:blipFill>
            <a:blip r:embed="rId8">
              <a:alphaModFix amt="32000"/>
            </a:blip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0F536-8618-4C36-9918-7ED598746B94}"/>
              </a:ext>
            </a:extLst>
          </p:cNvPr>
          <p:cNvSpPr/>
          <p:nvPr/>
        </p:nvSpPr>
        <p:spPr>
          <a:xfrm>
            <a:off x="0" y="4857750"/>
            <a:ext cx="12192000" cy="2000250"/>
          </a:xfrm>
          <a:prstGeom prst="rect">
            <a:avLst/>
          </a:prstGeom>
          <a:blipFill>
            <a:blip r:embed="rId8">
              <a:alphaModFix amt="32000"/>
            </a:blip>
            <a:srcRect/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FE682-A5A0-4F74-81BE-474451353A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D9796-3BF2-42BA-B940-CB8FC35AEBD1}"/>
              </a:ext>
            </a:extLst>
          </p:cNvPr>
          <p:cNvSpPr/>
          <p:nvPr/>
        </p:nvSpPr>
        <p:spPr>
          <a:xfrm>
            <a:off x="-2325049" y="-290215"/>
            <a:ext cx="1318450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Bebas" pitchFamily="2" charset="0"/>
              </a:rPr>
              <a:t>MAGICVIDEOFX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E10CC-FB04-44E4-8A7A-2DF1F90CF973}"/>
              </a:ext>
            </a:extLst>
          </p:cNvPr>
          <p:cNvSpPr/>
          <p:nvPr/>
        </p:nvSpPr>
        <p:spPr>
          <a:xfrm>
            <a:off x="2056451" y="4357985"/>
            <a:ext cx="1318450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Bebas" pitchFamily="2" charset="0"/>
              </a:rPr>
              <a:t>MAGICVIDEOFX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A1300-07FE-42C2-B934-064F7AEA4C90}"/>
              </a:ext>
            </a:extLst>
          </p:cNvPr>
          <p:cNvSpPr/>
          <p:nvPr/>
        </p:nvSpPr>
        <p:spPr>
          <a:xfrm>
            <a:off x="4165600" y="2898061"/>
            <a:ext cx="3835400" cy="64633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4F2FB0-FD11-4FE7-8C67-1F168101465E}"/>
              </a:ext>
            </a:extLst>
          </p:cNvPr>
          <p:cNvSpPr/>
          <p:nvPr/>
        </p:nvSpPr>
        <p:spPr>
          <a:xfrm>
            <a:off x="4447151" y="2967335"/>
            <a:ext cx="32976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600" dirty="0">
                <a:ln w="0"/>
                <a:solidFill>
                  <a:schemeClr val="bg1"/>
                </a:solidFill>
                <a:latin typeface="Bebas" pitchFamily="2" charset="0"/>
              </a:rPr>
              <a:t>MAGICVIDEOFX</a:t>
            </a:r>
            <a:endParaRPr lang="en-GB" sz="2800" b="0" cap="none" spc="600" dirty="0">
              <a:ln w="0"/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1E0812-AF9E-4B1D-ABA7-E4D05EFE874E}"/>
              </a:ext>
            </a:extLst>
          </p:cNvPr>
          <p:cNvSpPr/>
          <p:nvPr/>
        </p:nvSpPr>
        <p:spPr>
          <a:xfrm>
            <a:off x="0" y="0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29A3AE-7CF7-487D-933A-39D9E8857D0E}"/>
              </a:ext>
            </a:extLst>
          </p:cNvPr>
          <p:cNvSpPr/>
          <p:nvPr/>
        </p:nvSpPr>
        <p:spPr>
          <a:xfrm>
            <a:off x="0" y="5782296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2A8009-672B-450B-9508-D94D19D872AB}"/>
              </a:ext>
            </a:extLst>
          </p:cNvPr>
          <p:cNvSpPr/>
          <p:nvPr/>
        </p:nvSpPr>
        <p:spPr>
          <a:xfrm>
            <a:off x="-152400" y="6930212"/>
            <a:ext cx="12496800" cy="6858000"/>
          </a:xfrm>
          <a:prstGeom prst="rect">
            <a:avLst/>
          </a:prstGeom>
          <a:blipFill dpi="0" rotWithShape="1">
            <a:blip r:embed="rId9">
              <a:alphaModFix amt="80000"/>
            </a:blip>
            <a:srcRect/>
            <a:stretch>
              <a:fillRect t="-53702" b="-537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8B49E021-7438-40B9-982A-311A99EFC9E0}"/>
              </a:ext>
            </a:extLst>
          </p:cNvPr>
          <p:cNvSpPr/>
          <p:nvPr/>
        </p:nvSpPr>
        <p:spPr>
          <a:xfrm>
            <a:off x="7688036" y="2447229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86232AFF-DFC0-4344-80F2-1D4652B5D21F}"/>
              </a:ext>
            </a:extLst>
          </p:cNvPr>
          <p:cNvSpPr/>
          <p:nvPr/>
        </p:nvSpPr>
        <p:spPr>
          <a:xfrm>
            <a:off x="3709306" y="3294503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4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decel="68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68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33333E-6 L 0 -1.0104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3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9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>
              <p:cMediaNode vol="71212" numSld="999" showWhenStopped="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7" grpId="0" animBg="1"/>
      <p:bldP spid="27" grpId="1" animBg="1"/>
      <p:bldP spid="16" grpId="0"/>
      <p:bldP spid="16" grpId="1"/>
      <p:bldP spid="17" grpId="0"/>
      <p:bldP spid="17" grpId="1"/>
      <p:bldP spid="22" grpId="0" animBg="1"/>
      <p:bldP spid="18" grpId="0"/>
      <p:bldP spid="23" grpId="0" animBg="1"/>
      <p:bldP spid="24" grpId="0" animBg="1"/>
      <p:bldP spid="28" grpId="0" animBg="1"/>
      <p:bldP spid="28" grpId="1" animBg="1"/>
      <p:bldP spid="3" grpId="0" animBg="1"/>
      <p:bldP spid="3" grpId="1" animBg="1"/>
      <p:bldP spid="19" grpId="0" animBg="1"/>
      <p:bldP spid="19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F6F9741C-709F-4D78-B1FE-E8690B6FE1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9560" end="8050"/>
                </p14:media>
              </p:ext>
            </p:extLst>
          </p:nvPr>
        </p:nvPicPr>
        <p:blipFill>
          <a:blip r:embed="rId4">
            <a:lum bright="-20000" contrast="20000"/>
          </a:blip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240047-C721-4BE9-8D58-6102130AE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5B2DF-EEDB-435E-ADAE-FF1C641CA1F3}"/>
              </a:ext>
            </a:extLst>
          </p:cNvPr>
          <p:cNvSpPr/>
          <p:nvPr/>
        </p:nvSpPr>
        <p:spPr>
          <a:xfrm>
            <a:off x="0" y="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b="-305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99543-7DF4-453B-BB08-8A8DA8B955B1}"/>
              </a:ext>
            </a:extLst>
          </p:cNvPr>
          <p:cNvSpPr/>
          <p:nvPr/>
        </p:nvSpPr>
        <p:spPr>
          <a:xfrm>
            <a:off x="0" y="2428875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0F536-8618-4C36-9918-7ED598746B94}"/>
              </a:ext>
            </a:extLst>
          </p:cNvPr>
          <p:cNvSpPr/>
          <p:nvPr/>
        </p:nvSpPr>
        <p:spPr>
          <a:xfrm>
            <a:off x="0" y="485775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FE682-A5A0-4F74-81BE-474451353A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D9796-3BF2-42BA-B940-CB8FC35AEBD1}"/>
              </a:ext>
            </a:extLst>
          </p:cNvPr>
          <p:cNvSpPr/>
          <p:nvPr/>
        </p:nvSpPr>
        <p:spPr>
          <a:xfrm rot="16200000">
            <a:off x="7331209" y="2386983"/>
            <a:ext cx="715291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-150" dirty="0">
                <a:ln w="44450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POWER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E10CC-FB04-44E4-8A7A-2DF1F90CF973}"/>
              </a:ext>
            </a:extLst>
          </p:cNvPr>
          <p:cNvSpPr/>
          <p:nvPr/>
        </p:nvSpPr>
        <p:spPr>
          <a:xfrm rot="16200000">
            <a:off x="-2540489" y="1732774"/>
            <a:ext cx="721704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-15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Cocogoose Pro" panose="00000500000000000000" pitchFamily="2" charset="0"/>
              </a:rPr>
              <a:t>POINT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A1300-07FE-42C2-B934-064F7AEA4C90}"/>
              </a:ext>
            </a:extLst>
          </p:cNvPr>
          <p:cNvSpPr/>
          <p:nvPr/>
        </p:nvSpPr>
        <p:spPr>
          <a:xfrm>
            <a:off x="4204606" y="3041651"/>
            <a:ext cx="3483430" cy="445928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1E0812-AF9E-4B1D-ABA7-E4D05EFE874E}"/>
              </a:ext>
            </a:extLst>
          </p:cNvPr>
          <p:cNvSpPr/>
          <p:nvPr/>
        </p:nvSpPr>
        <p:spPr>
          <a:xfrm>
            <a:off x="0" y="0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29A3AE-7CF7-487D-933A-39D9E8857D0E}"/>
              </a:ext>
            </a:extLst>
          </p:cNvPr>
          <p:cNvSpPr/>
          <p:nvPr/>
        </p:nvSpPr>
        <p:spPr>
          <a:xfrm>
            <a:off x="0" y="5782296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0C92D-AD14-45F0-88BF-E094B0B66836}"/>
              </a:ext>
            </a:extLst>
          </p:cNvPr>
          <p:cNvSpPr/>
          <p:nvPr/>
        </p:nvSpPr>
        <p:spPr>
          <a:xfrm>
            <a:off x="4387862" y="2884332"/>
            <a:ext cx="29578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ONLY 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1A50-D72B-4050-85D1-BE219B0ECF05}"/>
              </a:ext>
            </a:extLst>
          </p:cNvPr>
          <p:cNvSpPr/>
          <p:nvPr/>
        </p:nvSpPr>
        <p:spPr>
          <a:xfrm>
            <a:off x="5602965" y="2751437"/>
            <a:ext cx="1867820" cy="276999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spc="300" dirty="0">
                <a:ln w="0"/>
                <a:solidFill>
                  <a:schemeClr val="bg1"/>
                </a:solidFill>
                <a:latin typeface="Cocogoose Pro" panose="00000500000000000000" pitchFamily="2" charset="0"/>
              </a:rPr>
              <a:t>THIS PRODUCT</a:t>
            </a:r>
            <a:endParaRPr lang="en-US" sz="1200" cap="none" spc="300" dirty="0">
              <a:ln w="0"/>
              <a:solidFill>
                <a:schemeClr val="bg1"/>
              </a:solidFill>
              <a:latin typeface="Cocogoose Pro" panose="00000500000000000000" pitchFamily="2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3710376C-D2CB-49B4-9A4C-BF536439AC05}"/>
              </a:ext>
            </a:extLst>
          </p:cNvPr>
          <p:cNvSpPr/>
          <p:nvPr/>
        </p:nvSpPr>
        <p:spPr>
          <a:xfrm>
            <a:off x="7688036" y="2447229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15A76425-85C9-4D15-BDBC-A1F1EC7BC227}"/>
              </a:ext>
            </a:extLst>
          </p:cNvPr>
          <p:cNvSpPr/>
          <p:nvPr/>
        </p:nvSpPr>
        <p:spPr>
          <a:xfrm>
            <a:off x="3709306" y="3294503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0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flythrough hasBounce="1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9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7" grpId="0" animBg="1"/>
      <p:bldP spid="27" grpId="1" animBg="1"/>
      <p:bldP spid="16" grpId="0"/>
      <p:bldP spid="16" grpId="1"/>
      <p:bldP spid="17" grpId="0"/>
      <p:bldP spid="17" grpId="1"/>
      <p:bldP spid="22" grpId="0" animBg="1"/>
      <p:bldP spid="22" grpId="1" animBg="1"/>
      <p:bldP spid="23" grpId="0" animBg="1"/>
      <p:bldP spid="24" grpId="0" animBg="1"/>
      <p:bldP spid="2" grpId="0"/>
      <p:bldP spid="3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F6F9741C-709F-4D78-B1FE-E8690B6FE1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957" end="12003"/>
                </p14:media>
              </p:ext>
            </p:extLst>
          </p:nvPr>
        </p:nvPicPr>
        <p:blipFill>
          <a:blip r:embed="rId4">
            <a:lum bright="-20000" contrast="20000"/>
          </a:blip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240047-C721-4BE9-8D58-6102130AE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5B2DF-EEDB-435E-ADAE-FF1C641CA1F3}"/>
              </a:ext>
            </a:extLst>
          </p:cNvPr>
          <p:cNvSpPr/>
          <p:nvPr/>
        </p:nvSpPr>
        <p:spPr>
          <a:xfrm>
            <a:off x="0" y="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b="-305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99543-7DF4-453B-BB08-8A8DA8B955B1}"/>
              </a:ext>
            </a:extLst>
          </p:cNvPr>
          <p:cNvSpPr/>
          <p:nvPr/>
        </p:nvSpPr>
        <p:spPr>
          <a:xfrm>
            <a:off x="0" y="2428875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0F536-8618-4C36-9918-7ED598746B94}"/>
              </a:ext>
            </a:extLst>
          </p:cNvPr>
          <p:cNvSpPr/>
          <p:nvPr/>
        </p:nvSpPr>
        <p:spPr>
          <a:xfrm>
            <a:off x="0" y="485775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FE682-A5A0-4F74-81BE-474451353ADC}"/>
              </a:ext>
            </a:extLst>
          </p:cNvPr>
          <p:cNvSpPr/>
          <p:nvPr/>
        </p:nvSpPr>
        <p:spPr>
          <a:xfrm>
            <a:off x="0" y="163468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D9796-3BF2-42BA-B940-CB8FC35AEBD1}"/>
              </a:ext>
            </a:extLst>
          </p:cNvPr>
          <p:cNvSpPr/>
          <p:nvPr/>
        </p:nvSpPr>
        <p:spPr>
          <a:xfrm>
            <a:off x="-2325049" y="-290215"/>
            <a:ext cx="1318450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Bebas" pitchFamily="2" charset="0"/>
              </a:rPr>
              <a:t>MAGICVIDEOFX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E10CC-FB04-44E4-8A7A-2DF1F90CF973}"/>
              </a:ext>
            </a:extLst>
          </p:cNvPr>
          <p:cNvSpPr/>
          <p:nvPr/>
        </p:nvSpPr>
        <p:spPr>
          <a:xfrm>
            <a:off x="2056451" y="4357985"/>
            <a:ext cx="1318450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Bebas" pitchFamily="2" charset="0"/>
              </a:rPr>
              <a:t>MAGICVIDEOFX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A1300-07FE-42C2-B934-064F7AEA4C90}"/>
              </a:ext>
            </a:extLst>
          </p:cNvPr>
          <p:cNvSpPr/>
          <p:nvPr/>
        </p:nvSpPr>
        <p:spPr>
          <a:xfrm>
            <a:off x="4165600" y="2898061"/>
            <a:ext cx="3835400" cy="64633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4F2FB0-FD11-4FE7-8C67-1F168101465E}"/>
              </a:ext>
            </a:extLst>
          </p:cNvPr>
          <p:cNvSpPr/>
          <p:nvPr/>
        </p:nvSpPr>
        <p:spPr>
          <a:xfrm>
            <a:off x="4447151" y="2967335"/>
            <a:ext cx="32976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600" dirty="0">
                <a:ln w="0"/>
                <a:solidFill>
                  <a:schemeClr val="bg1"/>
                </a:solidFill>
                <a:latin typeface="Bebas" pitchFamily="2" charset="0"/>
              </a:rPr>
              <a:t>MAGICVIDEOFX</a:t>
            </a:r>
            <a:endParaRPr lang="en-GB" sz="2800" b="0" cap="none" spc="600" dirty="0">
              <a:ln w="0"/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1E0812-AF9E-4B1D-ABA7-E4D05EFE874E}"/>
              </a:ext>
            </a:extLst>
          </p:cNvPr>
          <p:cNvSpPr/>
          <p:nvPr/>
        </p:nvSpPr>
        <p:spPr>
          <a:xfrm>
            <a:off x="0" y="0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29A3AE-7CF7-487D-933A-39D9E8857D0E}"/>
              </a:ext>
            </a:extLst>
          </p:cNvPr>
          <p:cNvSpPr/>
          <p:nvPr/>
        </p:nvSpPr>
        <p:spPr>
          <a:xfrm>
            <a:off x="0" y="5782296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2A8009-672B-450B-9508-D94D19D872AB}"/>
              </a:ext>
            </a:extLst>
          </p:cNvPr>
          <p:cNvSpPr/>
          <p:nvPr/>
        </p:nvSpPr>
        <p:spPr>
          <a:xfrm>
            <a:off x="-152400" y="6930212"/>
            <a:ext cx="12496800" cy="6858000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t="-53702" b="-537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8B49E021-7438-40B9-982A-311A99EFC9E0}"/>
              </a:ext>
            </a:extLst>
          </p:cNvPr>
          <p:cNvSpPr/>
          <p:nvPr/>
        </p:nvSpPr>
        <p:spPr>
          <a:xfrm>
            <a:off x="7688036" y="2447229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86232AFF-DFC0-4344-80F2-1D4652B5D21F}"/>
              </a:ext>
            </a:extLst>
          </p:cNvPr>
          <p:cNvSpPr/>
          <p:nvPr/>
        </p:nvSpPr>
        <p:spPr>
          <a:xfrm>
            <a:off x="3709306" y="3294503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7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flythrough dir="ou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68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68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33333E-6 L 0 -1.01042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3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9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7" grpId="0" animBg="1"/>
      <p:bldP spid="27" grpId="1" animBg="1"/>
      <p:bldP spid="16" grpId="0"/>
      <p:bldP spid="16" grpId="1"/>
      <p:bldP spid="17" grpId="0"/>
      <p:bldP spid="17" grpId="1"/>
      <p:bldP spid="22" grpId="0" animBg="1"/>
      <p:bldP spid="18" grpId="0"/>
      <p:bldP spid="23" grpId="0" animBg="1"/>
      <p:bldP spid="24" grpId="0" animBg="1"/>
      <p:bldP spid="28" grpId="0" animBg="1"/>
      <p:bldP spid="28" grpId="1" animBg="1"/>
      <p:bldP spid="3" grpId="0" animBg="1"/>
      <p:bldP spid="3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F6F9741C-709F-4D78-B1FE-E8690B6FE1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00" end="76570"/>
                </p14:media>
              </p:ext>
            </p:extLst>
          </p:nvPr>
        </p:nvPicPr>
        <p:blipFill>
          <a:blip r:embed="rId4">
            <a:lum bright="-20000" contrast="20000"/>
          </a:blip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240047-C721-4BE9-8D58-6102130AE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5B2DF-EEDB-435E-ADAE-FF1C641CA1F3}"/>
              </a:ext>
            </a:extLst>
          </p:cNvPr>
          <p:cNvSpPr/>
          <p:nvPr/>
        </p:nvSpPr>
        <p:spPr>
          <a:xfrm>
            <a:off x="0" y="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b="-305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99543-7DF4-453B-BB08-8A8DA8B955B1}"/>
              </a:ext>
            </a:extLst>
          </p:cNvPr>
          <p:cNvSpPr/>
          <p:nvPr/>
        </p:nvSpPr>
        <p:spPr>
          <a:xfrm>
            <a:off x="0" y="2428875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0F536-8618-4C36-9918-7ED598746B94}"/>
              </a:ext>
            </a:extLst>
          </p:cNvPr>
          <p:cNvSpPr/>
          <p:nvPr/>
        </p:nvSpPr>
        <p:spPr>
          <a:xfrm>
            <a:off x="0" y="485775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FE682-A5A0-4F74-81BE-474451353A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D9796-3BF2-42BA-B940-CB8FC35AEBD1}"/>
              </a:ext>
            </a:extLst>
          </p:cNvPr>
          <p:cNvSpPr/>
          <p:nvPr/>
        </p:nvSpPr>
        <p:spPr>
          <a:xfrm rot="17766174">
            <a:off x="-2995336" y="3380911"/>
            <a:ext cx="934102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-150" dirty="0">
                <a:ln w="44450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BRANDNEW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E10CC-FB04-44E4-8A7A-2DF1F90CF973}"/>
              </a:ext>
            </a:extLst>
          </p:cNvPr>
          <p:cNvSpPr/>
          <p:nvPr/>
        </p:nvSpPr>
        <p:spPr>
          <a:xfrm rot="17746052">
            <a:off x="6072470" y="1172331"/>
            <a:ext cx="934102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-15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Cocogoose Pro" panose="00000500000000000000" pitchFamily="2" charset="0"/>
              </a:rPr>
              <a:t>BRANDNEW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A1300-07FE-42C2-B934-064F7AEA4C90}"/>
              </a:ext>
            </a:extLst>
          </p:cNvPr>
          <p:cNvSpPr/>
          <p:nvPr/>
        </p:nvSpPr>
        <p:spPr>
          <a:xfrm>
            <a:off x="3992720" y="3041651"/>
            <a:ext cx="3748140" cy="445928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1E0812-AF9E-4B1D-ABA7-E4D05EFE874E}"/>
              </a:ext>
            </a:extLst>
          </p:cNvPr>
          <p:cNvSpPr/>
          <p:nvPr/>
        </p:nvSpPr>
        <p:spPr>
          <a:xfrm>
            <a:off x="0" y="0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29A3AE-7CF7-487D-933A-39D9E8857D0E}"/>
              </a:ext>
            </a:extLst>
          </p:cNvPr>
          <p:cNvSpPr/>
          <p:nvPr/>
        </p:nvSpPr>
        <p:spPr>
          <a:xfrm>
            <a:off x="0" y="5782296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0C92D-AD14-45F0-88BF-E094B0B66836}"/>
              </a:ext>
            </a:extLst>
          </p:cNvPr>
          <p:cNvSpPr/>
          <p:nvPr/>
        </p:nvSpPr>
        <p:spPr>
          <a:xfrm>
            <a:off x="3992719" y="2893857"/>
            <a:ext cx="37481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BRANDNEW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1A50-D72B-4050-85D1-BE219B0ECF05}"/>
              </a:ext>
            </a:extLst>
          </p:cNvPr>
          <p:cNvSpPr/>
          <p:nvPr/>
        </p:nvSpPr>
        <p:spPr>
          <a:xfrm>
            <a:off x="4009712" y="3513435"/>
            <a:ext cx="2165979" cy="276999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cap="none" spc="300" dirty="0">
                <a:ln w="0"/>
                <a:solidFill>
                  <a:schemeClr val="bg1"/>
                </a:solidFill>
                <a:latin typeface="Cocogoose Pro" panose="00000500000000000000" pitchFamily="2" charset="0"/>
              </a:rPr>
              <a:t>VIDEO TEMPLATE</a:t>
            </a: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3710376C-D2CB-49B4-9A4C-BF536439AC05}"/>
              </a:ext>
            </a:extLst>
          </p:cNvPr>
          <p:cNvSpPr/>
          <p:nvPr/>
        </p:nvSpPr>
        <p:spPr>
          <a:xfrm>
            <a:off x="7688036" y="2447229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15A76425-85C9-4D15-BDBC-A1F1EC7BC227}"/>
              </a:ext>
            </a:extLst>
          </p:cNvPr>
          <p:cNvSpPr/>
          <p:nvPr/>
        </p:nvSpPr>
        <p:spPr>
          <a:xfrm>
            <a:off x="3709306" y="3294503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F670763-49B1-46FE-8A38-A3CC60902433}"/>
              </a:ext>
            </a:extLst>
          </p:cNvPr>
          <p:cNvSpPr/>
          <p:nvPr/>
        </p:nvSpPr>
        <p:spPr>
          <a:xfrm>
            <a:off x="-82962" y="7360943"/>
            <a:ext cx="2139414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804BF9F-3EDA-424E-9263-09C6412B0864}"/>
              </a:ext>
            </a:extLst>
          </p:cNvPr>
          <p:cNvSpPr/>
          <p:nvPr/>
        </p:nvSpPr>
        <p:spPr>
          <a:xfrm>
            <a:off x="3973249" y="7360943"/>
            <a:ext cx="1843355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9B9D43B-C345-4C91-8AD9-60C4BBE979CC}"/>
              </a:ext>
            </a:extLst>
          </p:cNvPr>
          <p:cNvSpPr/>
          <p:nvPr/>
        </p:nvSpPr>
        <p:spPr>
          <a:xfrm>
            <a:off x="2510895" y="7360943"/>
            <a:ext cx="1032406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6DFF48C-0B8A-42A4-8AC9-80B77B014010}"/>
              </a:ext>
            </a:extLst>
          </p:cNvPr>
          <p:cNvSpPr/>
          <p:nvPr/>
        </p:nvSpPr>
        <p:spPr>
          <a:xfrm>
            <a:off x="6077750" y="7360943"/>
            <a:ext cx="1843355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E7EA8F6-D8EB-41CB-AE64-A9368E5A52F1}"/>
              </a:ext>
            </a:extLst>
          </p:cNvPr>
          <p:cNvSpPr/>
          <p:nvPr/>
        </p:nvSpPr>
        <p:spPr>
          <a:xfrm>
            <a:off x="9837903" y="7360943"/>
            <a:ext cx="2354097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2960F70-A2AA-4FFE-9FEA-E6D9980156E2}"/>
              </a:ext>
            </a:extLst>
          </p:cNvPr>
          <p:cNvSpPr/>
          <p:nvPr/>
        </p:nvSpPr>
        <p:spPr>
          <a:xfrm>
            <a:off x="8375549" y="7360943"/>
            <a:ext cx="1032406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068D20-965F-4BA0-9565-A72CA4DE0593}"/>
              </a:ext>
            </a:extLst>
          </p:cNvPr>
          <p:cNvSpPr/>
          <p:nvPr/>
        </p:nvSpPr>
        <p:spPr>
          <a:xfrm>
            <a:off x="-152400" y="6930212"/>
            <a:ext cx="12496800" cy="6858000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t="-53702" b="-537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flythrough hasBounce="1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9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 3.33333E-6 L 0 -1.01042 " pathEditMode="relative" rAng="0" ptsTypes="AA">
                                      <p:cBhvr>
                                        <p:cTn id="8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3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7" grpId="0" animBg="1"/>
      <p:bldP spid="27" grpId="1" animBg="1"/>
      <p:bldP spid="16" grpId="0"/>
      <p:bldP spid="16" grpId="1"/>
      <p:bldP spid="17" grpId="0"/>
      <p:bldP spid="17" grpId="1"/>
      <p:bldP spid="22" grpId="0" animBg="1"/>
      <p:bldP spid="22" grpId="1" animBg="1"/>
      <p:bldP spid="23" grpId="0" animBg="1"/>
      <p:bldP spid="24" grpId="0" animBg="1"/>
      <p:bldP spid="2" grpId="0"/>
      <p:bldP spid="3" grpId="0" animBg="1"/>
      <p:bldP spid="19" grpId="0" animBg="1"/>
      <p:bldP spid="19" grpId="1" animBg="1"/>
      <p:bldP spid="20" grpId="0" animBg="1"/>
      <p:bldP spid="20" grpId="1" animBg="1"/>
      <p:bldP spid="32" grpId="0" animBg="1"/>
      <p:bldP spid="3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F6F9741C-709F-4D78-B1FE-E8690B6FE1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20" end="64370"/>
                </p14:media>
              </p:ext>
            </p:extLst>
          </p:nvPr>
        </p:nvPicPr>
        <p:blipFill>
          <a:blip r:embed="rId4">
            <a:lum bright="-20000"/>
          </a:blip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240047-C721-4BE9-8D58-6102130AE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99543-7DF4-453B-BB08-8A8DA8B955B1}"/>
              </a:ext>
            </a:extLst>
          </p:cNvPr>
          <p:cNvSpPr/>
          <p:nvPr/>
        </p:nvSpPr>
        <p:spPr>
          <a:xfrm>
            <a:off x="0" y="2428875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0F536-8618-4C36-9918-7ED598746B94}"/>
              </a:ext>
            </a:extLst>
          </p:cNvPr>
          <p:cNvSpPr/>
          <p:nvPr/>
        </p:nvSpPr>
        <p:spPr>
          <a:xfrm>
            <a:off x="0" y="485775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FE682-A5A0-4F74-81BE-474451353A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D9796-3BF2-42BA-B940-CB8FC35AEBD1}"/>
              </a:ext>
            </a:extLst>
          </p:cNvPr>
          <p:cNvSpPr/>
          <p:nvPr/>
        </p:nvSpPr>
        <p:spPr>
          <a:xfrm>
            <a:off x="-796816" y="3380911"/>
            <a:ext cx="494398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-150" dirty="0">
                <a:ln w="44450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E10CC-FB04-44E4-8A7A-2DF1F90CF973}"/>
              </a:ext>
            </a:extLst>
          </p:cNvPr>
          <p:cNvSpPr/>
          <p:nvPr/>
        </p:nvSpPr>
        <p:spPr>
          <a:xfrm>
            <a:off x="5707872" y="1172331"/>
            <a:ext cx="70984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-15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Cocogoose Pro" panose="00000500000000000000" pitchFamily="2" charset="0"/>
              </a:rPr>
              <a:t>MODERN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A1300-07FE-42C2-B934-064F7AEA4C90}"/>
              </a:ext>
            </a:extLst>
          </p:cNvPr>
          <p:cNvSpPr/>
          <p:nvPr/>
        </p:nvSpPr>
        <p:spPr>
          <a:xfrm>
            <a:off x="3992720" y="2658190"/>
            <a:ext cx="3748140" cy="111910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1E0812-AF9E-4B1D-ABA7-E4D05EFE874E}"/>
              </a:ext>
            </a:extLst>
          </p:cNvPr>
          <p:cNvSpPr/>
          <p:nvPr/>
        </p:nvSpPr>
        <p:spPr>
          <a:xfrm>
            <a:off x="0" y="0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29A3AE-7CF7-487D-933A-39D9E8857D0E}"/>
              </a:ext>
            </a:extLst>
          </p:cNvPr>
          <p:cNvSpPr/>
          <p:nvPr/>
        </p:nvSpPr>
        <p:spPr>
          <a:xfrm>
            <a:off x="0" y="5782296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0C92D-AD14-45F0-88BF-E094B0B66836}"/>
              </a:ext>
            </a:extLst>
          </p:cNvPr>
          <p:cNvSpPr/>
          <p:nvPr/>
        </p:nvSpPr>
        <p:spPr>
          <a:xfrm>
            <a:off x="4429539" y="2510397"/>
            <a:ext cx="28745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MODERN</a:t>
            </a:r>
            <a:endParaRPr lang="en-US" sz="4400" b="1" cap="none" spc="0" dirty="0">
              <a:ln w="22225">
                <a:noFill/>
              </a:ln>
              <a:solidFill>
                <a:schemeClr val="bg1"/>
              </a:solidFill>
              <a:latin typeface="Cocogoose Pro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1A50-D72B-4050-85D1-BE219B0ECF05}"/>
              </a:ext>
            </a:extLst>
          </p:cNvPr>
          <p:cNvSpPr/>
          <p:nvPr/>
        </p:nvSpPr>
        <p:spPr>
          <a:xfrm>
            <a:off x="5497322" y="3798719"/>
            <a:ext cx="2165979" cy="276999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cap="none" spc="300" dirty="0">
                <a:ln w="0"/>
                <a:solidFill>
                  <a:schemeClr val="bg1"/>
                </a:solidFill>
                <a:latin typeface="Cocogoose Pro" panose="00000500000000000000" pitchFamily="2" charset="0"/>
              </a:rPr>
              <a:t>VIDEO TEMPLATE</a:t>
            </a: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3710376C-D2CB-49B4-9A4C-BF536439AC05}"/>
              </a:ext>
            </a:extLst>
          </p:cNvPr>
          <p:cNvSpPr/>
          <p:nvPr/>
        </p:nvSpPr>
        <p:spPr>
          <a:xfrm>
            <a:off x="7688036" y="2063769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15A76425-85C9-4D15-BDBC-A1F1EC7BC227}"/>
              </a:ext>
            </a:extLst>
          </p:cNvPr>
          <p:cNvSpPr/>
          <p:nvPr/>
        </p:nvSpPr>
        <p:spPr>
          <a:xfrm>
            <a:off x="3709306" y="2911043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09C8C0-545F-48E6-8A6B-4F4EC8779BA5}"/>
              </a:ext>
            </a:extLst>
          </p:cNvPr>
          <p:cNvSpPr/>
          <p:nvPr/>
        </p:nvSpPr>
        <p:spPr>
          <a:xfrm>
            <a:off x="4259292" y="2894808"/>
            <a:ext cx="29738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STYLE</a:t>
            </a:r>
            <a:endParaRPr lang="en-US" sz="6600" b="1" cap="none" spc="0" dirty="0">
              <a:ln w="22225">
                <a:noFill/>
              </a:ln>
              <a:solidFill>
                <a:schemeClr val="bg1"/>
              </a:solidFill>
              <a:latin typeface="Cocogoose Pro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F1B2CB-530D-4970-BC18-D884E19E3BF4}"/>
              </a:ext>
            </a:extLst>
          </p:cNvPr>
          <p:cNvSpPr/>
          <p:nvPr/>
        </p:nvSpPr>
        <p:spPr>
          <a:xfrm>
            <a:off x="-152400" y="6930212"/>
            <a:ext cx="12496800" cy="6858000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t="-53702" b="-537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5B2DF-EEDB-435E-ADAE-FF1C641CA1F3}"/>
              </a:ext>
            </a:extLst>
          </p:cNvPr>
          <p:cNvSpPr/>
          <p:nvPr/>
        </p:nvSpPr>
        <p:spPr>
          <a:xfrm>
            <a:off x="0" y="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b="-305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91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flythrough hasBounce="1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68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68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9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0 3.33333E-6 L 0 -1.0104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3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0" presetClass="entr" presetSubtype="0" decel="10000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0" presetClass="entr" presetSubtype="0" decel="100000" fill="hold" grpId="1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14" grpId="0" animBg="1"/>
      <p:bldP spid="14" grpId="1" animBg="1"/>
      <p:bldP spid="15" grpId="0" animBg="1"/>
      <p:bldP spid="15" grpId="1" animBg="1"/>
      <p:bldP spid="27" grpId="0" animBg="1"/>
      <p:bldP spid="27" grpId="1" animBg="1"/>
      <p:bldP spid="16" grpId="0"/>
      <p:bldP spid="16" grpId="1"/>
      <p:bldP spid="17" grpId="0"/>
      <p:bldP spid="17" grpId="1"/>
      <p:bldP spid="22" grpId="0" animBg="1"/>
      <p:bldP spid="22" grpId="1" animBg="1"/>
      <p:bldP spid="23" grpId="0" animBg="1"/>
      <p:bldP spid="24" grpId="0" animBg="1"/>
      <p:bldP spid="2" grpId="0"/>
      <p:bldP spid="2" grpId="1"/>
      <p:bldP spid="3" grpId="0" animBg="1"/>
      <p:bldP spid="19" grpId="0" animBg="1"/>
      <p:bldP spid="19" grpId="1" animBg="1"/>
      <p:bldP spid="20" grpId="0" animBg="1"/>
      <p:bldP spid="20" grpId="1" animBg="1"/>
      <p:bldP spid="32" grpId="0"/>
      <p:bldP spid="32" grpId="1"/>
      <p:bldP spid="33" grpId="0" animBg="1"/>
      <p:bldP spid="33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F6F9741C-709F-4D78-B1FE-E8690B6FE1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00" end="700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240047-C721-4BE9-8D58-6102130AE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5B2DF-EEDB-435E-ADAE-FF1C641CA1F3}"/>
              </a:ext>
            </a:extLst>
          </p:cNvPr>
          <p:cNvSpPr/>
          <p:nvPr/>
        </p:nvSpPr>
        <p:spPr>
          <a:xfrm>
            <a:off x="0" y="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b="-305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99543-7DF4-453B-BB08-8A8DA8B955B1}"/>
              </a:ext>
            </a:extLst>
          </p:cNvPr>
          <p:cNvSpPr/>
          <p:nvPr/>
        </p:nvSpPr>
        <p:spPr>
          <a:xfrm>
            <a:off x="0" y="2428875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0F536-8618-4C36-9918-7ED598746B94}"/>
              </a:ext>
            </a:extLst>
          </p:cNvPr>
          <p:cNvSpPr/>
          <p:nvPr/>
        </p:nvSpPr>
        <p:spPr>
          <a:xfrm>
            <a:off x="0" y="485775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FE682-A5A0-4F74-81BE-474451353A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D9796-3BF2-42BA-B940-CB8FC35AEBD1}"/>
              </a:ext>
            </a:extLst>
          </p:cNvPr>
          <p:cNvSpPr/>
          <p:nvPr/>
        </p:nvSpPr>
        <p:spPr>
          <a:xfrm rot="16200000">
            <a:off x="7331209" y="2386983"/>
            <a:ext cx="715291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-150" dirty="0">
                <a:ln w="44450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POWER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E10CC-FB04-44E4-8A7A-2DF1F90CF973}"/>
              </a:ext>
            </a:extLst>
          </p:cNvPr>
          <p:cNvSpPr/>
          <p:nvPr/>
        </p:nvSpPr>
        <p:spPr>
          <a:xfrm rot="16200000">
            <a:off x="-2540489" y="1732774"/>
            <a:ext cx="721704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-15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Cocogoose Pro" panose="00000500000000000000" pitchFamily="2" charset="0"/>
              </a:rPr>
              <a:t>POINT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A1300-07FE-42C2-B934-064F7AEA4C90}"/>
              </a:ext>
            </a:extLst>
          </p:cNvPr>
          <p:cNvSpPr/>
          <p:nvPr/>
        </p:nvSpPr>
        <p:spPr>
          <a:xfrm>
            <a:off x="3543301" y="3041651"/>
            <a:ext cx="4640035" cy="445928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1E0812-AF9E-4B1D-ABA7-E4D05EFE874E}"/>
              </a:ext>
            </a:extLst>
          </p:cNvPr>
          <p:cNvSpPr/>
          <p:nvPr/>
        </p:nvSpPr>
        <p:spPr>
          <a:xfrm>
            <a:off x="0" y="0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29A3AE-7CF7-487D-933A-39D9E8857D0E}"/>
              </a:ext>
            </a:extLst>
          </p:cNvPr>
          <p:cNvSpPr/>
          <p:nvPr/>
        </p:nvSpPr>
        <p:spPr>
          <a:xfrm>
            <a:off x="0" y="5782296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0C92D-AD14-45F0-88BF-E094B0B66836}"/>
              </a:ext>
            </a:extLst>
          </p:cNvPr>
          <p:cNvSpPr/>
          <p:nvPr/>
        </p:nvSpPr>
        <p:spPr>
          <a:xfrm>
            <a:off x="3703379" y="2884332"/>
            <a:ext cx="43268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POWERPOINT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1A50-D72B-4050-85D1-BE219B0ECF05}"/>
              </a:ext>
            </a:extLst>
          </p:cNvPr>
          <p:cNvSpPr/>
          <p:nvPr/>
        </p:nvSpPr>
        <p:spPr>
          <a:xfrm>
            <a:off x="5686112" y="2751435"/>
            <a:ext cx="2165979" cy="276999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cap="none" spc="300" dirty="0">
                <a:ln w="0"/>
                <a:solidFill>
                  <a:schemeClr val="bg1"/>
                </a:solidFill>
                <a:latin typeface="Cocogoose Pro" panose="00000500000000000000" pitchFamily="2" charset="0"/>
              </a:rPr>
              <a:t>VIDEO TEMPLATE</a:t>
            </a: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3710376C-D2CB-49B4-9A4C-BF536439AC05}"/>
              </a:ext>
            </a:extLst>
          </p:cNvPr>
          <p:cNvSpPr/>
          <p:nvPr/>
        </p:nvSpPr>
        <p:spPr>
          <a:xfrm>
            <a:off x="7688036" y="2447229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15A76425-85C9-4D15-BDBC-A1F1EC7BC227}"/>
              </a:ext>
            </a:extLst>
          </p:cNvPr>
          <p:cNvSpPr/>
          <p:nvPr/>
        </p:nvSpPr>
        <p:spPr>
          <a:xfrm>
            <a:off x="3709306" y="3294503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4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flythrough hasBounce="1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9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grpId="1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7" grpId="0" animBg="1"/>
      <p:bldP spid="27" grpId="1" animBg="1"/>
      <p:bldP spid="16" grpId="0"/>
      <p:bldP spid="16" grpId="1"/>
      <p:bldP spid="17" grpId="0"/>
      <p:bldP spid="17" grpId="1"/>
      <p:bldP spid="22" grpId="0" animBg="1"/>
      <p:bldP spid="22" grpId="1" animBg="1"/>
      <p:bldP spid="23" grpId="0" animBg="1"/>
      <p:bldP spid="24" grpId="0" animBg="1"/>
      <p:bldP spid="2" grpId="0"/>
      <p:bldP spid="2" grpId="1"/>
      <p:bldP spid="3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F6F9741C-709F-4D78-B1FE-E8690B6FE1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8736" end="47330"/>
                </p14:media>
              </p:ext>
            </p:extLst>
          </p:nvPr>
        </p:nvPicPr>
        <p:blipFill>
          <a:blip r:embed="rId4">
            <a:lum bright="-20000" contrast="20000"/>
          </a:blip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240047-C721-4BE9-8D58-6102130AE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5B2DF-EEDB-435E-ADAE-FF1C641CA1F3}"/>
              </a:ext>
            </a:extLst>
          </p:cNvPr>
          <p:cNvSpPr/>
          <p:nvPr/>
        </p:nvSpPr>
        <p:spPr>
          <a:xfrm>
            <a:off x="0" y="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b="-305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99543-7DF4-453B-BB08-8A8DA8B955B1}"/>
              </a:ext>
            </a:extLst>
          </p:cNvPr>
          <p:cNvSpPr/>
          <p:nvPr/>
        </p:nvSpPr>
        <p:spPr>
          <a:xfrm>
            <a:off x="0" y="2428875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0F536-8618-4C36-9918-7ED598746B94}"/>
              </a:ext>
            </a:extLst>
          </p:cNvPr>
          <p:cNvSpPr/>
          <p:nvPr/>
        </p:nvSpPr>
        <p:spPr>
          <a:xfrm>
            <a:off x="0" y="485775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FE682-A5A0-4F74-81BE-474451353A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D9796-3BF2-42BA-B940-CB8FC35AEBD1}"/>
              </a:ext>
            </a:extLst>
          </p:cNvPr>
          <p:cNvSpPr/>
          <p:nvPr/>
        </p:nvSpPr>
        <p:spPr>
          <a:xfrm>
            <a:off x="-1628141" y="523411"/>
            <a:ext cx="1041663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-150" dirty="0">
                <a:ln w="44450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FASTRENDER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E10CC-FB04-44E4-8A7A-2DF1F90CF973}"/>
              </a:ext>
            </a:extLst>
          </p:cNvPr>
          <p:cNvSpPr/>
          <p:nvPr/>
        </p:nvSpPr>
        <p:spPr>
          <a:xfrm>
            <a:off x="2829565" y="4182231"/>
            <a:ext cx="1041663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-15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Cocogoose Pro" panose="00000500000000000000" pitchFamily="2" charset="0"/>
              </a:rPr>
              <a:t>FASTRENDER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A1300-07FE-42C2-B934-064F7AEA4C90}"/>
              </a:ext>
            </a:extLst>
          </p:cNvPr>
          <p:cNvSpPr/>
          <p:nvPr/>
        </p:nvSpPr>
        <p:spPr>
          <a:xfrm>
            <a:off x="3543301" y="3041651"/>
            <a:ext cx="4707383" cy="445928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1E0812-AF9E-4B1D-ABA7-E4D05EFE874E}"/>
              </a:ext>
            </a:extLst>
          </p:cNvPr>
          <p:cNvSpPr/>
          <p:nvPr/>
        </p:nvSpPr>
        <p:spPr>
          <a:xfrm>
            <a:off x="0" y="0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29A3AE-7CF7-487D-933A-39D9E8857D0E}"/>
              </a:ext>
            </a:extLst>
          </p:cNvPr>
          <p:cNvSpPr/>
          <p:nvPr/>
        </p:nvSpPr>
        <p:spPr>
          <a:xfrm>
            <a:off x="0" y="5782296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0C92D-AD14-45F0-88BF-E094B0B66836}"/>
              </a:ext>
            </a:extLst>
          </p:cNvPr>
          <p:cNvSpPr/>
          <p:nvPr/>
        </p:nvSpPr>
        <p:spPr>
          <a:xfrm>
            <a:off x="3690559" y="2893857"/>
            <a:ext cx="43524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FAST RENDER</a:t>
            </a:r>
            <a:endParaRPr lang="en-US" sz="4400" b="1" cap="none" spc="0" dirty="0">
              <a:ln w="22225">
                <a:noFill/>
              </a:ln>
              <a:solidFill>
                <a:schemeClr val="bg1"/>
              </a:solidFill>
              <a:latin typeface="Cocogoose Pro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1A50-D72B-4050-85D1-BE219B0ECF05}"/>
              </a:ext>
            </a:extLst>
          </p:cNvPr>
          <p:cNvSpPr/>
          <p:nvPr/>
        </p:nvSpPr>
        <p:spPr>
          <a:xfrm>
            <a:off x="4009712" y="3513435"/>
            <a:ext cx="2165979" cy="276999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cap="none" spc="300" dirty="0">
                <a:ln w="0"/>
                <a:solidFill>
                  <a:schemeClr val="bg1"/>
                </a:solidFill>
                <a:latin typeface="Cocogoose Pro" panose="00000500000000000000" pitchFamily="2" charset="0"/>
              </a:rPr>
              <a:t>VIDEO TEMPLATE</a:t>
            </a: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3710376C-D2CB-49B4-9A4C-BF536439AC05}"/>
              </a:ext>
            </a:extLst>
          </p:cNvPr>
          <p:cNvSpPr/>
          <p:nvPr/>
        </p:nvSpPr>
        <p:spPr>
          <a:xfrm>
            <a:off x="7688036" y="2447229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15A76425-85C9-4D15-BDBC-A1F1EC7BC227}"/>
              </a:ext>
            </a:extLst>
          </p:cNvPr>
          <p:cNvSpPr/>
          <p:nvPr/>
        </p:nvSpPr>
        <p:spPr>
          <a:xfrm>
            <a:off x="3709306" y="3294503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0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/>
      </p:transition>
    </mc:Choice>
    <mc:Fallback xmlns="">
      <p:transition advClick="0" advTm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9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grpId="1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7" grpId="0" animBg="1"/>
      <p:bldP spid="27" grpId="1" animBg="1"/>
      <p:bldP spid="16" grpId="0"/>
      <p:bldP spid="16" grpId="1"/>
      <p:bldP spid="17" grpId="0"/>
      <p:bldP spid="17" grpId="1"/>
      <p:bldP spid="22" grpId="0" animBg="1"/>
      <p:bldP spid="22" grpId="1" animBg="1"/>
      <p:bldP spid="23" grpId="0" animBg="1"/>
      <p:bldP spid="24" grpId="0" animBg="1"/>
      <p:bldP spid="2" grpId="0"/>
      <p:bldP spid="2" grpId="1"/>
      <p:bldP spid="3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F6F9741C-709F-4D78-B1FE-E8690B6FE1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3687" end="44080"/>
                </p14:media>
              </p:ext>
            </p:extLst>
          </p:nvPr>
        </p:nvPicPr>
        <p:blipFill>
          <a:blip r:embed="rId4">
            <a:lum bright="-20000" contrast="20000"/>
          </a:blip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240047-C721-4BE9-8D58-6102130AE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5B2DF-EEDB-435E-ADAE-FF1C641CA1F3}"/>
              </a:ext>
            </a:extLst>
          </p:cNvPr>
          <p:cNvSpPr/>
          <p:nvPr/>
        </p:nvSpPr>
        <p:spPr>
          <a:xfrm>
            <a:off x="0" y="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b="-305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99543-7DF4-453B-BB08-8A8DA8B955B1}"/>
              </a:ext>
            </a:extLst>
          </p:cNvPr>
          <p:cNvSpPr/>
          <p:nvPr/>
        </p:nvSpPr>
        <p:spPr>
          <a:xfrm>
            <a:off x="0" y="2428875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0F536-8618-4C36-9918-7ED598746B94}"/>
              </a:ext>
            </a:extLst>
          </p:cNvPr>
          <p:cNvSpPr/>
          <p:nvPr/>
        </p:nvSpPr>
        <p:spPr>
          <a:xfrm>
            <a:off x="0" y="485775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FE682-A5A0-4F74-81BE-474451353A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D9796-3BF2-42BA-B940-CB8FC35AEBD1}"/>
              </a:ext>
            </a:extLst>
          </p:cNvPr>
          <p:cNvSpPr/>
          <p:nvPr/>
        </p:nvSpPr>
        <p:spPr>
          <a:xfrm>
            <a:off x="4898193" y="3304711"/>
            <a:ext cx="776526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-150" dirty="0">
                <a:ln w="44450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DROP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E10CC-FB04-44E4-8A7A-2DF1F90CF973}"/>
              </a:ext>
            </a:extLst>
          </p:cNvPr>
          <p:cNvSpPr/>
          <p:nvPr/>
        </p:nvSpPr>
        <p:spPr>
          <a:xfrm>
            <a:off x="1782815" y="-332619"/>
            <a:ext cx="774763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-15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Cocogoose Pro" panose="00000500000000000000" pitchFamily="2" charset="0"/>
              </a:rPr>
              <a:t>DRAG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A1300-07FE-42C2-B934-064F7AEA4C90}"/>
              </a:ext>
            </a:extLst>
          </p:cNvPr>
          <p:cNvSpPr/>
          <p:nvPr/>
        </p:nvSpPr>
        <p:spPr>
          <a:xfrm>
            <a:off x="4686310" y="2699276"/>
            <a:ext cx="2943416" cy="1292146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0C92D-AD14-45F0-88BF-E094B0B66836}"/>
              </a:ext>
            </a:extLst>
          </p:cNvPr>
          <p:cNvSpPr/>
          <p:nvPr/>
        </p:nvSpPr>
        <p:spPr>
          <a:xfrm>
            <a:off x="4790315" y="2454801"/>
            <a:ext cx="27190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DRAG</a:t>
            </a: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3710376C-D2CB-49B4-9A4C-BF536439AC05}"/>
              </a:ext>
            </a:extLst>
          </p:cNvPr>
          <p:cNvSpPr/>
          <p:nvPr/>
        </p:nvSpPr>
        <p:spPr>
          <a:xfrm>
            <a:off x="7805966" y="3628329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15A76425-85C9-4D15-BDBC-A1F1EC7BC227}"/>
              </a:ext>
            </a:extLst>
          </p:cNvPr>
          <p:cNvSpPr/>
          <p:nvPr/>
        </p:nvSpPr>
        <p:spPr>
          <a:xfrm>
            <a:off x="4703536" y="2037203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A79BBC-B49D-4976-8E65-1428672F26C4}"/>
              </a:ext>
            </a:extLst>
          </p:cNvPr>
          <p:cNvSpPr/>
          <p:nvPr/>
        </p:nvSpPr>
        <p:spPr>
          <a:xfrm>
            <a:off x="0" y="0"/>
            <a:ext cx="12192000" cy="1091381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973BF1-FEF3-41D1-A889-593C8BD200FB}"/>
              </a:ext>
            </a:extLst>
          </p:cNvPr>
          <p:cNvSpPr/>
          <p:nvPr/>
        </p:nvSpPr>
        <p:spPr>
          <a:xfrm>
            <a:off x="-82962" y="5503642"/>
            <a:ext cx="12274961" cy="1370036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6663A1-9425-4B7E-AB17-9E5C553BFFE5}"/>
              </a:ext>
            </a:extLst>
          </p:cNvPr>
          <p:cNvSpPr/>
          <p:nvPr/>
        </p:nvSpPr>
        <p:spPr>
          <a:xfrm>
            <a:off x="4686310" y="3127901"/>
            <a:ext cx="27238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DROP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1A50-D72B-4050-85D1-BE219B0ECF05}"/>
              </a:ext>
            </a:extLst>
          </p:cNvPr>
          <p:cNvSpPr/>
          <p:nvPr/>
        </p:nvSpPr>
        <p:spPr>
          <a:xfrm>
            <a:off x="5274755" y="3195935"/>
            <a:ext cx="659156" cy="276999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cap="none" spc="300" dirty="0">
                <a:ln w="0"/>
                <a:solidFill>
                  <a:schemeClr val="bg1"/>
                </a:solidFill>
                <a:latin typeface="Cocogoose Pro" panose="00000500000000000000" pitchFamily="2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9953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r"/>
      </p:transition>
    </mc:Choice>
    <mc:Fallback xmlns="">
      <p:transition advClick="0" advTm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9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1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7" grpId="0" animBg="1"/>
      <p:bldP spid="27" grpId="1" animBg="1"/>
      <p:bldP spid="16" grpId="0"/>
      <p:bldP spid="16" grpId="1"/>
      <p:bldP spid="17" grpId="0"/>
      <p:bldP spid="17" grpId="1"/>
      <p:bldP spid="22" grpId="0" animBg="1"/>
      <p:bldP spid="22" grpId="1" animBg="1"/>
      <p:bldP spid="2" grpId="0"/>
      <p:bldP spid="19" grpId="0" animBg="1"/>
      <p:bldP spid="19" grpId="1" animBg="1"/>
      <p:bldP spid="20" grpId="0" animBg="1"/>
      <p:bldP spid="20" grpId="1" animBg="1"/>
      <p:bldP spid="32" grpId="0" animBg="1"/>
      <p:bldP spid="33" grpId="0" animBg="1"/>
      <p:bldP spid="3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F6F9741C-709F-4D78-B1FE-E8690B6FE1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6400" end="39982"/>
                </p14:media>
              </p:ext>
            </p:extLst>
          </p:nvPr>
        </p:nvPicPr>
        <p:blipFill>
          <a:blip r:embed="rId4">
            <a:lum bright="-20000" contrast="20000"/>
          </a:blip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240047-C721-4BE9-8D58-6102130AE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5B2DF-EEDB-435E-ADAE-FF1C641CA1F3}"/>
              </a:ext>
            </a:extLst>
          </p:cNvPr>
          <p:cNvSpPr/>
          <p:nvPr/>
        </p:nvSpPr>
        <p:spPr>
          <a:xfrm>
            <a:off x="0" y="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b="-305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99543-7DF4-453B-BB08-8A8DA8B955B1}"/>
              </a:ext>
            </a:extLst>
          </p:cNvPr>
          <p:cNvSpPr/>
          <p:nvPr/>
        </p:nvSpPr>
        <p:spPr>
          <a:xfrm>
            <a:off x="0" y="2428875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0F536-8618-4C36-9918-7ED598746B94}"/>
              </a:ext>
            </a:extLst>
          </p:cNvPr>
          <p:cNvSpPr/>
          <p:nvPr/>
        </p:nvSpPr>
        <p:spPr>
          <a:xfrm>
            <a:off x="0" y="485775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FE682-A5A0-4F74-81BE-474451353A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D9796-3BF2-42BA-B940-CB8FC35AEBD1}"/>
              </a:ext>
            </a:extLst>
          </p:cNvPr>
          <p:cNvSpPr/>
          <p:nvPr/>
        </p:nvSpPr>
        <p:spPr>
          <a:xfrm rot="18502257">
            <a:off x="3828976" y="2695111"/>
            <a:ext cx="103990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-150" dirty="0">
                <a:ln w="44450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PROMO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E10CC-FB04-44E4-8A7A-2DF1F90CF973}"/>
              </a:ext>
            </a:extLst>
          </p:cNvPr>
          <p:cNvSpPr/>
          <p:nvPr/>
        </p:nvSpPr>
        <p:spPr>
          <a:xfrm rot="18365819">
            <a:off x="-1897674" y="2174608"/>
            <a:ext cx="915026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-15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Cocogoose Pro" panose="00000500000000000000" pitchFamily="2" charset="0"/>
              </a:rPr>
              <a:t>SPORT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A1300-07FE-42C2-B934-064F7AEA4C90}"/>
              </a:ext>
            </a:extLst>
          </p:cNvPr>
          <p:cNvSpPr/>
          <p:nvPr/>
        </p:nvSpPr>
        <p:spPr>
          <a:xfrm>
            <a:off x="3793218" y="2990994"/>
            <a:ext cx="4605564" cy="876013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0C92D-AD14-45F0-88BF-E094B0B66836}"/>
              </a:ext>
            </a:extLst>
          </p:cNvPr>
          <p:cNvSpPr/>
          <p:nvPr/>
        </p:nvSpPr>
        <p:spPr>
          <a:xfrm>
            <a:off x="4000715" y="2705725"/>
            <a:ext cx="41905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38100">
                  <a:solidFill>
                    <a:schemeClr val="bg1"/>
                  </a:solidFill>
                </a:ln>
                <a:noFill/>
                <a:latin typeface="Cocogoose Pro" panose="00000500000000000000" pitchFamily="2" charset="0"/>
              </a:rPr>
              <a:t>SPORT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1A50-D72B-4050-85D1-BE219B0ECF05}"/>
              </a:ext>
            </a:extLst>
          </p:cNvPr>
          <p:cNvSpPr/>
          <p:nvPr/>
        </p:nvSpPr>
        <p:spPr>
          <a:xfrm>
            <a:off x="5420543" y="3615035"/>
            <a:ext cx="1205779" cy="338554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cap="none" spc="300" dirty="0">
                <a:ln w="0"/>
                <a:solidFill>
                  <a:schemeClr val="bg1"/>
                </a:solidFill>
                <a:latin typeface="Cocogoose Pro" panose="00000500000000000000" pitchFamily="2" charset="0"/>
              </a:rPr>
              <a:t>PROMO</a:t>
            </a: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3710376C-D2CB-49B4-9A4C-BF536439AC05}"/>
              </a:ext>
            </a:extLst>
          </p:cNvPr>
          <p:cNvSpPr/>
          <p:nvPr/>
        </p:nvSpPr>
        <p:spPr>
          <a:xfrm>
            <a:off x="7653566" y="2447229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15A76425-85C9-4D15-BDBC-A1F1EC7BC227}"/>
              </a:ext>
            </a:extLst>
          </p:cNvPr>
          <p:cNvSpPr/>
          <p:nvPr/>
        </p:nvSpPr>
        <p:spPr>
          <a:xfrm>
            <a:off x="3674836" y="3294503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A79BBC-B49D-4976-8E65-1428672F26C4}"/>
              </a:ext>
            </a:extLst>
          </p:cNvPr>
          <p:cNvSpPr/>
          <p:nvPr/>
        </p:nvSpPr>
        <p:spPr>
          <a:xfrm rot="18388462">
            <a:off x="-6293045" y="1384444"/>
            <a:ext cx="12192000" cy="3820119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973BF1-FEF3-41D1-A889-593C8BD200FB}"/>
              </a:ext>
            </a:extLst>
          </p:cNvPr>
          <p:cNvSpPr/>
          <p:nvPr/>
        </p:nvSpPr>
        <p:spPr>
          <a:xfrm rot="18303824">
            <a:off x="6642062" y="1146178"/>
            <a:ext cx="12192000" cy="4054939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14:flythrough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9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ntr" presetSubtype="1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7" grpId="0" animBg="1"/>
      <p:bldP spid="27" grpId="1" animBg="1"/>
      <p:bldP spid="16" grpId="0"/>
      <p:bldP spid="16" grpId="1"/>
      <p:bldP spid="17" grpId="0"/>
      <p:bldP spid="17" grpId="1"/>
      <p:bldP spid="22" grpId="0" animBg="1"/>
      <p:bldP spid="22" grpId="1" animBg="1"/>
      <p:bldP spid="2" grpId="0"/>
      <p:bldP spid="3" grpId="0" animBg="1"/>
      <p:bldP spid="19" grpId="0" animBg="1"/>
      <p:bldP spid="19" grpId="1" animBg="1"/>
      <p:bldP spid="20" grpId="0" animBg="1"/>
      <p:bldP spid="20" grpId="1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F6F9741C-709F-4D78-B1FE-E8690B6FE1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2932" end="33250"/>
                </p14:media>
              </p:ext>
            </p:extLst>
          </p:nvPr>
        </p:nvPicPr>
        <p:blipFill>
          <a:blip r:embed="rId4">
            <a:lum bright="-20000" contrast="20000"/>
          </a:blip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240047-C721-4BE9-8D58-6102130AE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5B2DF-EEDB-435E-ADAE-FF1C641CA1F3}"/>
              </a:ext>
            </a:extLst>
          </p:cNvPr>
          <p:cNvSpPr/>
          <p:nvPr/>
        </p:nvSpPr>
        <p:spPr>
          <a:xfrm>
            <a:off x="0" y="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b="-305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99543-7DF4-453B-BB08-8A8DA8B955B1}"/>
              </a:ext>
            </a:extLst>
          </p:cNvPr>
          <p:cNvSpPr/>
          <p:nvPr/>
        </p:nvSpPr>
        <p:spPr>
          <a:xfrm>
            <a:off x="0" y="2428875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0F536-8618-4C36-9918-7ED598746B94}"/>
              </a:ext>
            </a:extLst>
          </p:cNvPr>
          <p:cNvSpPr/>
          <p:nvPr/>
        </p:nvSpPr>
        <p:spPr>
          <a:xfrm>
            <a:off x="0" y="485775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FE682-A5A0-4F74-81BE-474451353A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D9796-3BF2-42BA-B940-CB8FC35AEBD1}"/>
              </a:ext>
            </a:extLst>
          </p:cNvPr>
          <p:cNvSpPr/>
          <p:nvPr/>
        </p:nvSpPr>
        <p:spPr>
          <a:xfrm rot="16200000">
            <a:off x="7331209" y="2386983"/>
            <a:ext cx="715291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-150" dirty="0">
                <a:ln w="44450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POWER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E10CC-FB04-44E4-8A7A-2DF1F90CF973}"/>
              </a:ext>
            </a:extLst>
          </p:cNvPr>
          <p:cNvSpPr/>
          <p:nvPr/>
        </p:nvSpPr>
        <p:spPr>
          <a:xfrm rot="16200000">
            <a:off x="-2540489" y="1732774"/>
            <a:ext cx="721704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-15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Cocogoose Pro" panose="00000500000000000000" pitchFamily="2" charset="0"/>
              </a:rPr>
              <a:t>POINT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A1300-07FE-42C2-B934-064F7AEA4C90}"/>
              </a:ext>
            </a:extLst>
          </p:cNvPr>
          <p:cNvSpPr/>
          <p:nvPr/>
        </p:nvSpPr>
        <p:spPr>
          <a:xfrm>
            <a:off x="4460015" y="2924796"/>
            <a:ext cx="3461089" cy="909420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1E0812-AF9E-4B1D-ABA7-E4D05EFE874E}"/>
              </a:ext>
            </a:extLst>
          </p:cNvPr>
          <p:cNvSpPr/>
          <p:nvPr/>
        </p:nvSpPr>
        <p:spPr>
          <a:xfrm>
            <a:off x="0" y="0"/>
            <a:ext cx="12192000" cy="1965017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29A3AE-7CF7-487D-933A-39D9E8857D0E}"/>
              </a:ext>
            </a:extLst>
          </p:cNvPr>
          <p:cNvSpPr/>
          <p:nvPr/>
        </p:nvSpPr>
        <p:spPr>
          <a:xfrm>
            <a:off x="0" y="4497520"/>
            <a:ext cx="12192000" cy="2376158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0C92D-AD14-45F0-88BF-E094B0B66836}"/>
              </a:ext>
            </a:extLst>
          </p:cNvPr>
          <p:cNvSpPr/>
          <p:nvPr/>
        </p:nvSpPr>
        <p:spPr>
          <a:xfrm>
            <a:off x="5552952" y="2565019"/>
            <a:ext cx="10631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1A50-D72B-4050-85D1-BE219B0ECF05}"/>
              </a:ext>
            </a:extLst>
          </p:cNvPr>
          <p:cNvSpPr/>
          <p:nvPr/>
        </p:nvSpPr>
        <p:spPr>
          <a:xfrm>
            <a:off x="6049908" y="3651319"/>
            <a:ext cx="1409360" cy="276999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cap="none" spc="300" dirty="0">
                <a:ln w="0"/>
                <a:solidFill>
                  <a:schemeClr val="bg1"/>
                </a:solidFill>
                <a:latin typeface="Cocogoose Pro" panose="00000500000000000000" pitchFamily="2" charset="0"/>
              </a:rPr>
              <a:t>YOU WANT</a:t>
            </a: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3710376C-D2CB-49B4-9A4C-BF536439AC05}"/>
              </a:ext>
            </a:extLst>
          </p:cNvPr>
          <p:cNvSpPr/>
          <p:nvPr/>
        </p:nvSpPr>
        <p:spPr>
          <a:xfrm>
            <a:off x="7688036" y="2447229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15A76425-85C9-4D15-BDBC-A1F1EC7BC227}"/>
              </a:ext>
            </a:extLst>
          </p:cNvPr>
          <p:cNvSpPr/>
          <p:nvPr/>
        </p:nvSpPr>
        <p:spPr>
          <a:xfrm>
            <a:off x="3709306" y="3294503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C10F2E-C532-4954-A5E5-AAE083B4FBE3}"/>
              </a:ext>
            </a:extLst>
          </p:cNvPr>
          <p:cNvSpPr/>
          <p:nvPr/>
        </p:nvSpPr>
        <p:spPr>
          <a:xfrm>
            <a:off x="4585220" y="2993190"/>
            <a:ext cx="31582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ANOTHER</a:t>
            </a:r>
          </a:p>
        </p:txBody>
      </p:sp>
    </p:spTree>
    <p:extLst>
      <p:ext uri="{BB962C8B-B14F-4D97-AF65-F5344CB8AC3E}">
        <p14:creationId xmlns:p14="http://schemas.microsoft.com/office/powerpoint/2010/main" val="7554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r"/>
      </p:transition>
    </mc:Choice>
    <mc:Fallback xmlns="">
      <p:transition advClick="0" advTm="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9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7" grpId="0" animBg="1"/>
      <p:bldP spid="27" grpId="1" animBg="1"/>
      <p:bldP spid="16" grpId="0"/>
      <p:bldP spid="16" grpId="1"/>
      <p:bldP spid="17" grpId="0"/>
      <p:bldP spid="17" grpId="1"/>
      <p:bldP spid="22" grpId="0" animBg="1"/>
      <p:bldP spid="23" grpId="0" animBg="1"/>
      <p:bldP spid="24" grpId="0" animBg="1"/>
      <p:bldP spid="2" grpId="0"/>
      <p:bldP spid="2" grpId="1"/>
      <p:bldP spid="3" grpId="0" animBg="1"/>
      <p:bldP spid="3" grpId="1" animBg="1"/>
      <p:bldP spid="19" grpId="0" animBg="1"/>
      <p:bldP spid="19" grpId="1" animBg="1"/>
      <p:bldP spid="20" grpId="0" animBg="1"/>
      <p:bldP spid="20" grpId="1" animBg="1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">
            <a:hlinkClick r:id="" action="ppaction://media"/>
            <a:extLst>
              <a:ext uri="{FF2B5EF4-FFF2-40B4-BE49-F238E27FC236}">
                <a16:creationId xmlns:a16="http://schemas.microsoft.com/office/drawing/2014/main" id="{F6F9741C-709F-4D78-B1FE-E8690B6FE1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8432" end="27513"/>
                </p14:media>
              </p:ext>
            </p:extLst>
          </p:nvPr>
        </p:nvPicPr>
        <p:blipFill>
          <a:blip r:embed="rId4">
            <a:lum bright="-20000" contrast="20000"/>
          </a:blip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240047-C721-4BE9-8D58-6102130AE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5B2DF-EEDB-435E-ADAE-FF1C641CA1F3}"/>
              </a:ext>
            </a:extLst>
          </p:cNvPr>
          <p:cNvSpPr/>
          <p:nvPr/>
        </p:nvSpPr>
        <p:spPr>
          <a:xfrm>
            <a:off x="0" y="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b="-3059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699543-7DF4-453B-BB08-8A8DA8B955B1}"/>
              </a:ext>
            </a:extLst>
          </p:cNvPr>
          <p:cNvSpPr/>
          <p:nvPr/>
        </p:nvSpPr>
        <p:spPr>
          <a:xfrm>
            <a:off x="0" y="2428875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0F536-8618-4C36-9918-7ED598746B94}"/>
              </a:ext>
            </a:extLst>
          </p:cNvPr>
          <p:cNvSpPr/>
          <p:nvPr/>
        </p:nvSpPr>
        <p:spPr>
          <a:xfrm>
            <a:off x="0" y="4857750"/>
            <a:ext cx="12192000" cy="2000250"/>
          </a:xfrm>
          <a:prstGeom prst="rect">
            <a:avLst/>
          </a:prstGeom>
          <a:blipFill>
            <a:blip r:embed="rId5">
              <a:alphaModFix amt="32000"/>
            </a:blip>
            <a:srcRect/>
            <a:stretch>
              <a:fillRect t="-121428" b="-121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EFE682-A5A0-4F74-81BE-474451353A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D9796-3BF2-42BA-B940-CB8FC35AEBD1}"/>
              </a:ext>
            </a:extLst>
          </p:cNvPr>
          <p:cNvSpPr/>
          <p:nvPr/>
        </p:nvSpPr>
        <p:spPr>
          <a:xfrm rot="18502257">
            <a:off x="4179233" y="2695111"/>
            <a:ext cx="969848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-150" dirty="0">
                <a:ln w="44450">
                  <a:noFill/>
                </a:ln>
                <a:solidFill>
                  <a:schemeClr val="bg1"/>
                </a:solidFill>
                <a:latin typeface="Cocogoose Pro" panose="00000500000000000000" pitchFamily="2" charset="0"/>
              </a:rPr>
              <a:t>ITNOW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E10CC-FB04-44E4-8A7A-2DF1F90CF973}"/>
              </a:ext>
            </a:extLst>
          </p:cNvPr>
          <p:cNvSpPr/>
          <p:nvPr/>
        </p:nvSpPr>
        <p:spPr>
          <a:xfrm rot="18365819">
            <a:off x="-1110599" y="2174608"/>
            <a:ext cx="757611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-150" dirty="0">
                <a:ln w="44450">
                  <a:solidFill>
                    <a:schemeClr val="bg1">
                      <a:alpha val="60000"/>
                    </a:schemeClr>
                  </a:solidFill>
                </a:ln>
                <a:noFill/>
                <a:latin typeface="Cocogoose Pro" panose="00000500000000000000" pitchFamily="2" charset="0"/>
              </a:rPr>
              <a:t>GRAB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3A1300-07FE-42C2-B934-064F7AEA4C90}"/>
              </a:ext>
            </a:extLst>
          </p:cNvPr>
          <p:cNvSpPr/>
          <p:nvPr/>
        </p:nvSpPr>
        <p:spPr>
          <a:xfrm>
            <a:off x="4170136" y="2990994"/>
            <a:ext cx="4228646" cy="876013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0C92D-AD14-45F0-88BF-E094B0B66836}"/>
              </a:ext>
            </a:extLst>
          </p:cNvPr>
          <p:cNvSpPr/>
          <p:nvPr/>
        </p:nvSpPr>
        <p:spPr>
          <a:xfrm>
            <a:off x="4352575" y="2705725"/>
            <a:ext cx="34868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38100">
                  <a:solidFill>
                    <a:schemeClr val="bg1"/>
                  </a:solidFill>
                </a:ln>
                <a:noFill/>
                <a:latin typeface="Cocogoose Pro" panose="00000500000000000000" pitchFamily="2" charset="0"/>
              </a:rPr>
              <a:t>GRAB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71A50-D72B-4050-85D1-BE219B0ECF05}"/>
              </a:ext>
            </a:extLst>
          </p:cNvPr>
          <p:cNvSpPr/>
          <p:nvPr/>
        </p:nvSpPr>
        <p:spPr>
          <a:xfrm>
            <a:off x="5821138" y="3862685"/>
            <a:ext cx="1585692" cy="400110"/>
          </a:xfrm>
          <a:prstGeom prst="rect">
            <a:avLst/>
          </a:prstGeom>
          <a:solidFill>
            <a:srgbClr val="FF00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cap="none" spc="300" dirty="0">
                <a:ln w="0"/>
                <a:solidFill>
                  <a:schemeClr val="bg1"/>
                </a:solidFill>
                <a:latin typeface="Cocogoose Pro" panose="00000500000000000000" pitchFamily="2" charset="0"/>
              </a:rPr>
              <a:t>IT NOW!</a:t>
            </a: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3710376C-D2CB-49B4-9A4C-BF536439AC05}"/>
              </a:ext>
            </a:extLst>
          </p:cNvPr>
          <p:cNvSpPr/>
          <p:nvPr/>
        </p:nvSpPr>
        <p:spPr>
          <a:xfrm>
            <a:off x="7653566" y="2447229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15A76425-85C9-4D15-BDBC-A1F1EC7BC227}"/>
              </a:ext>
            </a:extLst>
          </p:cNvPr>
          <p:cNvSpPr/>
          <p:nvPr/>
        </p:nvSpPr>
        <p:spPr>
          <a:xfrm>
            <a:off x="3674836" y="3294503"/>
            <a:ext cx="495300" cy="534620"/>
          </a:xfrm>
          <a:prstGeom prst="mathMultiply">
            <a:avLst>
              <a:gd name="adj1" fmla="val 139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F670763-49B1-46FE-8A38-A3CC60902433}"/>
              </a:ext>
            </a:extLst>
          </p:cNvPr>
          <p:cNvSpPr/>
          <p:nvPr/>
        </p:nvSpPr>
        <p:spPr>
          <a:xfrm>
            <a:off x="-82962" y="7360943"/>
            <a:ext cx="2139414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804BF9F-3EDA-424E-9263-09C6412B0864}"/>
              </a:ext>
            </a:extLst>
          </p:cNvPr>
          <p:cNvSpPr/>
          <p:nvPr/>
        </p:nvSpPr>
        <p:spPr>
          <a:xfrm>
            <a:off x="3973249" y="7360943"/>
            <a:ext cx="1843355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9B9D43B-C345-4C91-8AD9-60C4BBE979CC}"/>
              </a:ext>
            </a:extLst>
          </p:cNvPr>
          <p:cNvSpPr/>
          <p:nvPr/>
        </p:nvSpPr>
        <p:spPr>
          <a:xfrm>
            <a:off x="2510895" y="7360943"/>
            <a:ext cx="1032406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6DFF48C-0B8A-42A4-8AC9-80B77B014010}"/>
              </a:ext>
            </a:extLst>
          </p:cNvPr>
          <p:cNvSpPr/>
          <p:nvPr/>
        </p:nvSpPr>
        <p:spPr>
          <a:xfrm>
            <a:off x="6077750" y="7360943"/>
            <a:ext cx="1843355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E7EA8F6-D8EB-41CB-AE64-A9368E5A52F1}"/>
              </a:ext>
            </a:extLst>
          </p:cNvPr>
          <p:cNvSpPr/>
          <p:nvPr/>
        </p:nvSpPr>
        <p:spPr>
          <a:xfrm>
            <a:off x="9837903" y="7360943"/>
            <a:ext cx="2354097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2960F70-A2AA-4FFE-9FEA-E6D9980156E2}"/>
              </a:ext>
            </a:extLst>
          </p:cNvPr>
          <p:cNvSpPr/>
          <p:nvPr/>
        </p:nvSpPr>
        <p:spPr>
          <a:xfrm>
            <a:off x="8375549" y="7360943"/>
            <a:ext cx="1032406" cy="7311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A79BBC-B49D-4976-8E65-1428672F26C4}"/>
              </a:ext>
            </a:extLst>
          </p:cNvPr>
          <p:cNvSpPr/>
          <p:nvPr/>
        </p:nvSpPr>
        <p:spPr>
          <a:xfrm rot="18388462">
            <a:off x="-6293045" y="1384444"/>
            <a:ext cx="12192000" cy="3820119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973BF1-FEF3-41D1-A889-593C8BD200FB}"/>
              </a:ext>
            </a:extLst>
          </p:cNvPr>
          <p:cNvSpPr/>
          <p:nvPr/>
        </p:nvSpPr>
        <p:spPr>
          <a:xfrm rot="18303824">
            <a:off x="6642062" y="1146178"/>
            <a:ext cx="12192000" cy="4054939"/>
          </a:xfrm>
          <a:prstGeom prst="rect">
            <a:avLst/>
          </a:prstGeom>
          <a:gradFill>
            <a:gsLst>
              <a:gs pos="31000">
                <a:srgbClr val="00B0F0">
                  <a:alpha val="37000"/>
                </a:srgbClr>
              </a:gs>
              <a:gs pos="63000">
                <a:srgbClr val="FF0066">
                  <a:alpha val="55000"/>
                </a:srgbClr>
              </a:gs>
              <a:gs pos="100000">
                <a:srgbClr val="7030A0">
                  <a:alpha val="69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00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/>
      </p:transition>
    </mc:Choice>
    <mc:Fallback xmlns="">
      <p:transition advClick="0" advTm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9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ntr" presetSubtype="1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6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7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6" grpId="0" animBg="1"/>
      <p:bldP spid="2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7" grpId="0" animBg="1"/>
      <p:bldP spid="27" grpId="1" animBg="1"/>
      <p:bldP spid="16" grpId="0"/>
      <p:bldP spid="16" grpId="1"/>
      <p:bldP spid="17" grpId="0"/>
      <p:bldP spid="17" grpId="1"/>
      <p:bldP spid="22" grpId="0" animBg="1"/>
      <p:bldP spid="22" grpId="1" animBg="1"/>
      <p:bldP spid="2" grpId="0"/>
      <p:bldP spid="2" grpId="1"/>
      <p:bldP spid="3" grpId="0" animBg="1"/>
      <p:bldP spid="19" grpId="0" animBg="1"/>
      <p:bldP spid="19" grpId="1" animBg="1"/>
      <p:bldP spid="20" grpId="0" animBg="1"/>
      <p:bldP spid="20" grpId="1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55</Words>
  <Application>Microsoft Office PowerPoint</Application>
  <PresentationFormat>Widescreen</PresentationFormat>
  <Paragraphs>45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Bebas</vt:lpstr>
      <vt:lpstr>Calibri</vt:lpstr>
      <vt:lpstr>Calibri Light</vt:lpstr>
      <vt:lpstr>Cocogoose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key0717</dc:creator>
  <cp:lastModifiedBy>key0717</cp:lastModifiedBy>
  <cp:revision>36</cp:revision>
  <dcterms:created xsi:type="dcterms:W3CDTF">2018-09-06T15:05:27Z</dcterms:created>
  <dcterms:modified xsi:type="dcterms:W3CDTF">2019-01-18T17:53:55Z</dcterms:modified>
</cp:coreProperties>
</file>