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80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291" autoAdjust="0"/>
  </p:normalViewPr>
  <p:slideViewPr>
    <p:cSldViewPr snapToGrid="0">
      <p:cViewPr>
        <p:scale>
          <a:sx n="33" d="100"/>
          <a:sy n="33" d="100"/>
        </p:scale>
        <p:origin x="600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A5E05-9D26-4592-AA4C-353C58F4EF57}" type="datetimeFigureOut">
              <a:rPr lang="en-GB" smtClean="0"/>
              <a:t>08/10/2018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E5693-1ADE-4288-B9AC-4C080A131D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097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E5693-1ADE-4288-B9AC-4C080A131D9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353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E5693-1ADE-4288-B9AC-4C080A131D9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4054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DE776-5759-490C-B48A-E4EB09B5E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72779F-CF8D-4413-8906-CD683F454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E907E-CEDA-4840-ADE1-FBA698940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49666-E579-43A6-9A8B-97B61D39B18A}" type="datetimeFigureOut">
              <a:rPr lang="en-GB" smtClean="0"/>
              <a:t>08/10/2018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3ECB3-3CEA-41FE-8E0A-930DB8BA6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27AD3-A05E-4384-A125-AC3D3C0FC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4B1A-EB3D-402E-BA84-591C08C01B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839684"/>
      </p:ext>
    </p:extLst>
  </p:cSld>
  <p:clrMapOvr>
    <a:masterClrMapping/>
  </p:clrMapOvr>
  <p:transition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0F286-A034-4E39-B611-CDE7C20DE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AD638C-F15B-46B8-9E9B-BC3DFEFAF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DA73C-A88F-48A6-98B0-C4D89A795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49666-E579-43A6-9A8B-97B61D39B18A}" type="datetimeFigureOut">
              <a:rPr lang="en-GB" smtClean="0"/>
              <a:t>08/10/2018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91F61-8E86-475C-A9C9-57C0C1390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483E6-D0F8-4D60-B95F-1D7B9AC89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4B1A-EB3D-402E-BA84-591C08C01B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952553"/>
      </p:ext>
    </p:extLst>
  </p:cSld>
  <p:clrMapOvr>
    <a:masterClrMapping/>
  </p:clrMapOvr>
  <p:transition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F7DD60-1BC9-48EA-BCBC-B6072CAC94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CC6245-E7BF-4B9C-9A62-6DE64FFED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A2C1F-7DB0-46A0-94FA-AF13E0EEC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49666-E579-43A6-9A8B-97B61D39B18A}" type="datetimeFigureOut">
              <a:rPr lang="en-GB" smtClean="0"/>
              <a:t>08/10/2018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32C01-6CE5-426C-A83B-B9E52AE85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DD072-C438-40BE-A50C-4FB9475E5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4B1A-EB3D-402E-BA84-591C08C01B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359969"/>
      </p:ext>
    </p:extLst>
  </p:cSld>
  <p:clrMapOvr>
    <a:masterClrMapping/>
  </p:clrMapOvr>
  <p:transition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58F60-36BD-4CC3-B5F8-3977C6BC5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D398F-C186-401B-987D-EC6CBBE0A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67372-5B3F-4EF7-A754-BC0725AA9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49666-E579-43A6-9A8B-97B61D39B18A}" type="datetimeFigureOut">
              <a:rPr lang="en-GB" smtClean="0"/>
              <a:t>08/10/2018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585E9-E8E4-463F-B092-677E3BC34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BBB72-370E-45CD-B22E-321976C10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4B1A-EB3D-402E-BA84-591C08C01B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268348"/>
      </p:ext>
    </p:extLst>
  </p:cSld>
  <p:clrMapOvr>
    <a:masterClrMapping/>
  </p:clrMapOvr>
  <p:transition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0D5A6-76F2-45B3-AE62-517F36571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040BFD-FD78-4C9A-BADA-6E7CB31B5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7BEAD-24D5-4580-9FC4-5BF61CC88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49666-E579-43A6-9A8B-97B61D39B18A}" type="datetimeFigureOut">
              <a:rPr lang="en-GB" smtClean="0"/>
              <a:t>08/10/2018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9A01C-7786-4F31-875F-93796401A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4443D-ED7E-418A-B6D0-8D84B8D62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4B1A-EB3D-402E-BA84-591C08C01B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995930"/>
      </p:ext>
    </p:extLst>
  </p:cSld>
  <p:clrMapOvr>
    <a:masterClrMapping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312F1-F75C-405F-89BF-19F3BCDDB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067AC-7379-4EB0-AD8A-C4A6B6A9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BC9F3-5A49-4C14-89E2-1A28736ABA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F0C84B-25A6-42BB-8D71-F6536D356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49666-E579-43A6-9A8B-97B61D39B18A}" type="datetimeFigureOut">
              <a:rPr lang="en-GB" smtClean="0"/>
              <a:t>08/10/2018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8EAF7-5763-496F-BE4B-60ED2E411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97BEA6-3517-478C-A31E-CC83DD024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4B1A-EB3D-402E-BA84-591C08C01B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822498"/>
      </p:ext>
    </p:extLst>
  </p:cSld>
  <p:clrMapOvr>
    <a:masterClrMapping/>
  </p:clrMapOvr>
  <p:transition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7B0DC-E3DB-4AD4-8A3D-0FB57EAAA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50AC1-60BC-4A64-B086-8540B467C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930D28-5850-4A15-B778-7FF20FE69E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D3F41D-CACF-42AD-8709-7226454419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EC3D50-71C0-4112-9469-2AA21909E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E97902-E56E-45D0-872F-C5F0D9BE2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49666-E579-43A6-9A8B-97B61D39B18A}" type="datetimeFigureOut">
              <a:rPr lang="en-GB" smtClean="0"/>
              <a:t>08/10/2018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C8B3D1-BA1C-4687-A0D8-F7C6B206F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E1392D-EADC-4209-AC69-97785E9F8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4B1A-EB3D-402E-BA84-591C08C01B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594973"/>
      </p:ext>
    </p:extLst>
  </p:cSld>
  <p:clrMapOvr>
    <a:masterClrMapping/>
  </p:clrMapOvr>
  <p:transition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256CB-7A23-42DA-A469-E573A5651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05C526-A439-4D8D-94DD-07C2F194D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49666-E579-43A6-9A8B-97B61D39B18A}" type="datetimeFigureOut">
              <a:rPr lang="en-GB" smtClean="0"/>
              <a:t>08/10/2018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A65B1F-795A-426A-9B28-E4346AEFF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BACFB-6E97-499A-9B27-D05EC7560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4B1A-EB3D-402E-BA84-591C08C01B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151807"/>
      </p:ext>
    </p:extLst>
  </p:cSld>
  <p:clrMapOvr>
    <a:masterClrMapping/>
  </p:clrMapOvr>
  <p:transition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0153DF-9B73-4277-BDA0-83CA0064B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49666-E579-43A6-9A8B-97B61D39B18A}" type="datetimeFigureOut">
              <a:rPr lang="en-GB" smtClean="0"/>
              <a:t>08/10/2018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6AA67F-12B3-4E79-B909-FE38F95BD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51BED-DBC1-40AB-8FC7-6B33059AF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4B1A-EB3D-402E-BA84-591C08C01B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48945"/>
      </p:ext>
    </p:extLst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8393-4211-41E0-A056-E43E83D00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A7C3E-F83B-4BDA-BDE4-5053CC937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CD785-5906-4EF9-8740-B1A7A859C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5197D3-DB3E-4442-B2EB-E343243A8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49666-E579-43A6-9A8B-97B61D39B18A}" type="datetimeFigureOut">
              <a:rPr lang="en-GB" smtClean="0"/>
              <a:t>08/10/2018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8F090-069B-4D33-BE4E-16FC37CA3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8E4202-F76D-499C-9909-37C43DAA1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4B1A-EB3D-402E-BA84-591C08C01B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100206"/>
      </p:ext>
    </p:extLst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0B66F-6B66-43C6-B377-C0C6CE08A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52B362-1060-4DBA-94FC-82B2E0C82D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D7570-7A81-4387-9091-743730E16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3C444-B17B-4492-BEB2-45565CBE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49666-E579-43A6-9A8B-97B61D39B18A}" type="datetimeFigureOut">
              <a:rPr lang="en-GB" smtClean="0"/>
              <a:t>08/10/2018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4C7627-E175-43BE-8C32-7ECFC2D36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48B16D-4B0F-464E-852E-CE38F0BCD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4B1A-EB3D-402E-BA84-591C08C01B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693145"/>
      </p:ext>
    </p:extLst>
  </p:cSld>
  <p:clrMapOvr>
    <a:masterClrMapping/>
  </p:clrMapOvr>
  <p:transition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322728-3011-4A34-8215-CADFE7BDF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E95C8-5E9C-45C0-B552-413DF26B7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1FF12-11E7-4A60-A533-612F9AAFDF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49666-E579-43A6-9A8B-97B61D39B18A}" type="datetimeFigureOut">
              <a:rPr lang="en-GB" smtClean="0"/>
              <a:t>08/10/2018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E7689-250A-41FA-BF49-EBEEB7EB7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2103C-96ED-4DA7-A0FF-AA858BDB57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A4B1A-EB3D-402E-BA84-591C08C01B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480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gif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Diamond 3">
            <a:extLst>
              <a:ext uri="{FF2B5EF4-FFF2-40B4-BE49-F238E27FC236}">
                <a16:creationId xmlns:a16="http://schemas.microsoft.com/office/drawing/2014/main" id="{E902DFD1-657E-4983-A71F-584B209331FE}"/>
              </a:ext>
            </a:extLst>
          </p:cNvPr>
          <p:cNvSpPr/>
          <p:nvPr/>
        </p:nvSpPr>
        <p:spPr>
          <a:xfrm>
            <a:off x="2857500" y="190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C5453A-FA62-49BC-87EC-DEF860A6B1FE}"/>
              </a:ext>
            </a:extLst>
          </p:cNvPr>
          <p:cNvSpPr/>
          <p:nvPr/>
        </p:nvSpPr>
        <p:spPr>
          <a:xfrm>
            <a:off x="-43016" y="0"/>
            <a:ext cx="12235016" cy="6489959"/>
          </a:xfrm>
          <a:prstGeom prst="rect">
            <a:avLst/>
          </a:prstGeom>
          <a:blipFill dpi="0" rotWithShape="1">
            <a:blip r:embed="rId3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8AE5D3-EB03-4FF9-86E9-BD6D44F9866B}"/>
              </a:ext>
            </a:extLst>
          </p:cNvPr>
          <p:cNvSpPr/>
          <p:nvPr/>
        </p:nvSpPr>
        <p:spPr>
          <a:xfrm>
            <a:off x="559559" y="545910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E84E5-37DE-4CD2-A595-D0C7708DF00A}"/>
              </a:ext>
            </a:extLst>
          </p:cNvPr>
          <p:cNvSpPr/>
          <p:nvPr/>
        </p:nvSpPr>
        <p:spPr>
          <a:xfrm>
            <a:off x="11523259" y="5794043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1D101C-7279-4614-9FC8-85A5287ACCE0}"/>
              </a:ext>
            </a:extLst>
          </p:cNvPr>
          <p:cNvSpPr/>
          <p:nvPr/>
        </p:nvSpPr>
        <p:spPr>
          <a:xfrm>
            <a:off x="4314968" y="2879038"/>
            <a:ext cx="3562065" cy="1099925"/>
          </a:xfrm>
          <a:prstGeom prst="rect">
            <a:avLst/>
          </a:prstGeom>
          <a:blipFill>
            <a:blip r:embed="rId4"/>
            <a:srcRect/>
            <a:stretch>
              <a:fillRect l="1476" r="14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223190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Diamond 3">
            <a:extLst>
              <a:ext uri="{FF2B5EF4-FFF2-40B4-BE49-F238E27FC236}">
                <a16:creationId xmlns:a16="http://schemas.microsoft.com/office/drawing/2014/main" id="{E902DFD1-657E-4983-A71F-584B209331FE}"/>
              </a:ext>
            </a:extLst>
          </p:cNvPr>
          <p:cNvSpPr/>
          <p:nvPr/>
        </p:nvSpPr>
        <p:spPr>
          <a:xfrm rot="5400000">
            <a:off x="4729838" y="-1348217"/>
            <a:ext cx="9995719" cy="9995719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5" name="Diamond 4">
            <a:extLst>
              <a:ext uri="{FF2B5EF4-FFF2-40B4-BE49-F238E27FC236}">
                <a16:creationId xmlns:a16="http://schemas.microsoft.com/office/drawing/2014/main" id="{3E77E09A-9FF1-4E26-B75D-4878DFB225F0}"/>
              </a:ext>
            </a:extLst>
          </p:cNvPr>
          <p:cNvSpPr/>
          <p:nvPr/>
        </p:nvSpPr>
        <p:spPr>
          <a:xfrm rot="5400000">
            <a:off x="8158838" y="-4777217"/>
            <a:ext cx="9995719" cy="9995719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6" name="Diamond 5">
            <a:extLst>
              <a:ext uri="{FF2B5EF4-FFF2-40B4-BE49-F238E27FC236}">
                <a16:creationId xmlns:a16="http://schemas.microsoft.com/office/drawing/2014/main" id="{B09A690C-9672-45AC-91EC-966A53C8E1A1}"/>
              </a:ext>
            </a:extLst>
          </p:cNvPr>
          <p:cNvSpPr/>
          <p:nvPr/>
        </p:nvSpPr>
        <p:spPr>
          <a:xfrm rot="5400000">
            <a:off x="1300838" y="2080783"/>
            <a:ext cx="9995719" cy="9995719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7" name="Diamond 6">
            <a:extLst>
              <a:ext uri="{FF2B5EF4-FFF2-40B4-BE49-F238E27FC236}">
                <a16:creationId xmlns:a16="http://schemas.microsoft.com/office/drawing/2014/main" id="{5BC1810B-80C0-4832-8993-711E34A10F40}"/>
              </a:ext>
            </a:extLst>
          </p:cNvPr>
          <p:cNvSpPr/>
          <p:nvPr/>
        </p:nvSpPr>
        <p:spPr>
          <a:xfrm rot="5400000">
            <a:off x="7453372" y="2791164"/>
            <a:ext cx="9995719" cy="9995719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8" name="Diamond 7">
            <a:extLst>
              <a:ext uri="{FF2B5EF4-FFF2-40B4-BE49-F238E27FC236}">
                <a16:creationId xmlns:a16="http://schemas.microsoft.com/office/drawing/2014/main" id="{23AE1CA6-E5B1-4DAC-8AC3-50FE82F201AD}"/>
              </a:ext>
            </a:extLst>
          </p:cNvPr>
          <p:cNvSpPr/>
          <p:nvPr/>
        </p:nvSpPr>
        <p:spPr>
          <a:xfrm rot="5400000">
            <a:off x="10882372" y="-637836"/>
            <a:ext cx="9995719" cy="9995719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0" name="Diamond 9">
            <a:extLst>
              <a:ext uri="{FF2B5EF4-FFF2-40B4-BE49-F238E27FC236}">
                <a16:creationId xmlns:a16="http://schemas.microsoft.com/office/drawing/2014/main" id="{131F5419-59DD-4D1D-9F38-F29B5544F6F7}"/>
              </a:ext>
            </a:extLst>
          </p:cNvPr>
          <p:cNvSpPr/>
          <p:nvPr/>
        </p:nvSpPr>
        <p:spPr>
          <a:xfrm rot="5400000">
            <a:off x="1829322" y="-5340113"/>
            <a:ext cx="9995719" cy="9995719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2" name="Diamond 11">
            <a:extLst>
              <a:ext uri="{FF2B5EF4-FFF2-40B4-BE49-F238E27FC236}">
                <a16:creationId xmlns:a16="http://schemas.microsoft.com/office/drawing/2014/main" id="{FC96C4C0-77F7-44CF-9793-449228B50388}"/>
              </a:ext>
            </a:extLst>
          </p:cNvPr>
          <p:cNvSpPr/>
          <p:nvPr/>
        </p:nvSpPr>
        <p:spPr>
          <a:xfrm rot="5400000">
            <a:off x="-1599678" y="-1911113"/>
            <a:ext cx="9995719" cy="9995719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C6B8C1-900F-419C-93EE-4D03BE34E78F}"/>
              </a:ext>
            </a:extLst>
          </p:cNvPr>
          <p:cNvSpPr/>
          <p:nvPr/>
        </p:nvSpPr>
        <p:spPr>
          <a:xfrm>
            <a:off x="3662483" y="2497976"/>
            <a:ext cx="486703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spc="600" dirty="0">
                <a:ln w="0"/>
                <a:solidFill>
                  <a:srgbClr val="FFFF00"/>
                </a:solidFill>
                <a:latin typeface="Bebas" pitchFamily="2" charset="0"/>
              </a:rPr>
              <a:t>F  A  S  T</a:t>
            </a:r>
            <a:endParaRPr lang="en-US" sz="11500" b="0" cap="none" spc="600" dirty="0">
              <a:ln w="0"/>
              <a:solidFill>
                <a:srgbClr val="FFFF00"/>
              </a:solidFill>
              <a:latin typeface="Bebas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18BD94-28B6-445E-8430-85E230A2E812}"/>
              </a:ext>
            </a:extLst>
          </p:cNvPr>
          <p:cNvSpPr/>
          <p:nvPr/>
        </p:nvSpPr>
        <p:spPr>
          <a:xfrm rot="16200000">
            <a:off x="10907404" y="5727741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EB8365-981B-4FFF-8A56-089BA3B64064}"/>
              </a:ext>
            </a:extLst>
          </p:cNvPr>
          <p:cNvSpPr/>
          <p:nvPr/>
        </p:nvSpPr>
        <p:spPr>
          <a:xfrm rot="16200000">
            <a:off x="10978684" y="86225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015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Char"/>
      </p:transition>
    </mc:Choice>
    <mc:Fallback xmlns="">
      <p:transition advClick="0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Diamond 3">
            <a:extLst>
              <a:ext uri="{FF2B5EF4-FFF2-40B4-BE49-F238E27FC236}">
                <a16:creationId xmlns:a16="http://schemas.microsoft.com/office/drawing/2014/main" id="{E902DFD1-657E-4983-A71F-584B209331FE}"/>
              </a:ext>
            </a:extLst>
          </p:cNvPr>
          <p:cNvSpPr/>
          <p:nvPr/>
        </p:nvSpPr>
        <p:spPr>
          <a:xfrm>
            <a:off x="2857500" y="190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5" name="Diamond 4">
            <a:extLst>
              <a:ext uri="{FF2B5EF4-FFF2-40B4-BE49-F238E27FC236}">
                <a16:creationId xmlns:a16="http://schemas.microsoft.com/office/drawing/2014/main" id="{3E77E09A-9FF1-4E26-B75D-4878DFB225F0}"/>
              </a:ext>
            </a:extLst>
          </p:cNvPr>
          <p:cNvSpPr/>
          <p:nvPr/>
        </p:nvSpPr>
        <p:spPr>
          <a:xfrm>
            <a:off x="6286500" y="-3238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6" name="Diamond 5">
            <a:extLst>
              <a:ext uri="{FF2B5EF4-FFF2-40B4-BE49-F238E27FC236}">
                <a16:creationId xmlns:a16="http://schemas.microsoft.com/office/drawing/2014/main" id="{B09A690C-9672-45AC-91EC-966A53C8E1A1}"/>
              </a:ext>
            </a:extLst>
          </p:cNvPr>
          <p:cNvSpPr/>
          <p:nvPr/>
        </p:nvSpPr>
        <p:spPr>
          <a:xfrm>
            <a:off x="-571500" y="3619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7" name="Diamond 6">
            <a:extLst>
              <a:ext uri="{FF2B5EF4-FFF2-40B4-BE49-F238E27FC236}">
                <a16:creationId xmlns:a16="http://schemas.microsoft.com/office/drawing/2014/main" id="{5BC1810B-80C0-4832-8993-711E34A10F40}"/>
              </a:ext>
            </a:extLst>
          </p:cNvPr>
          <p:cNvSpPr/>
          <p:nvPr/>
        </p:nvSpPr>
        <p:spPr>
          <a:xfrm>
            <a:off x="5581034" y="4329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8" name="Diamond 7">
            <a:extLst>
              <a:ext uri="{FF2B5EF4-FFF2-40B4-BE49-F238E27FC236}">
                <a16:creationId xmlns:a16="http://schemas.microsoft.com/office/drawing/2014/main" id="{23AE1CA6-E5B1-4DAC-8AC3-50FE82F201AD}"/>
              </a:ext>
            </a:extLst>
          </p:cNvPr>
          <p:cNvSpPr/>
          <p:nvPr/>
        </p:nvSpPr>
        <p:spPr>
          <a:xfrm>
            <a:off x="9010034" y="900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0" name="Diamond 9">
            <a:extLst>
              <a:ext uri="{FF2B5EF4-FFF2-40B4-BE49-F238E27FC236}">
                <a16:creationId xmlns:a16="http://schemas.microsoft.com/office/drawing/2014/main" id="{131F5419-59DD-4D1D-9F38-F29B5544F6F7}"/>
              </a:ext>
            </a:extLst>
          </p:cNvPr>
          <p:cNvSpPr/>
          <p:nvPr/>
        </p:nvSpPr>
        <p:spPr>
          <a:xfrm>
            <a:off x="-43016" y="-3801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2" name="Diamond 11">
            <a:extLst>
              <a:ext uri="{FF2B5EF4-FFF2-40B4-BE49-F238E27FC236}">
                <a16:creationId xmlns:a16="http://schemas.microsoft.com/office/drawing/2014/main" id="{FC96C4C0-77F7-44CF-9793-449228B50388}"/>
              </a:ext>
            </a:extLst>
          </p:cNvPr>
          <p:cNvSpPr/>
          <p:nvPr/>
        </p:nvSpPr>
        <p:spPr>
          <a:xfrm>
            <a:off x="-3472016" y="-372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C6B8C1-900F-419C-93EE-4D03BE34E78F}"/>
              </a:ext>
            </a:extLst>
          </p:cNvPr>
          <p:cNvSpPr/>
          <p:nvPr/>
        </p:nvSpPr>
        <p:spPr>
          <a:xfrm>
            <a:off x="4550101" y="2731363"/>
            <a:ext cx="309180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spc="600" dirty="0">
                <a:ln w="0"/>
                <a:solidFill>
                  <a:srgbClr val="FFFF00"/>
                </a:solidFill>
                <a:latin typeface="Bebas" pitchFamily="2" charset="0"/>
              </a:rPr>
              <a:t>RENDER</a:t>
            </a:r>
            <a:endParaRPr lang="en-US" sz="6000" b="0" cap="none" spc="600" dirty="0">
              <a:ln w="0"/>
              <a:solidFill>
                <a:srgbClr val="FFFF00"/>
              </a:solidFill>
              <a:latin typeface="Bebas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70A633-B724-447D-92CF-AB48F08A4774}"/>
              </a:ext>
            </a:extLst>
          </p:cNvPr>
          <p:cNvSpPr/>
          <p:nvPr/>
        </p:nvSpPr>
        <p:spPr>
          <a:xfrm rot="16200000">
            <a:off x="1077604" y="5727741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4A20AD-EA2F-48A9-96A8-9A0687594CA0}"/>
              </a:ext>
            </a:extLst>
          </p:cNvPr>
          <p:cNvSpPr/>
          <p:nvPr/>
        </p:nvSpPr>
        <p:spPr>
          <a:xfrm rot="16200000">
            <a:off x="1148884" y="86225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735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Char"/>
      </p:transition>
    </mc:Choice>
    <mc:Fallback xmlns="">
      <p:transition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Diamond 3">
            <a:extLst>
              <a:ext uri="{FF2B5EF4-FFF2-40B4-BE49-F238E27FC236}">
                <a16:creationId xmlns:a16="http://schemas.microsoft.com/office/drawing/2014/main" id="{E902DFD1-657E-4983-A71F-584B209331FE}"/>
              </a:ext>
            </a:extLst>
          </p:cNvPr>
          <p:cNvSpPr/>
          <p:nvPr/>
        </p:nvSpPr>
        <p:spPr>
          <a:xfrm rot="5400000">
            <a:off x="-250350" y="-2991465"/>
            <a:ext cx="12692701" cy="12692701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5" name="Diamond 4">
            <a:extLst>
              <a:ext uri="{FF2B5EF4-FFF2-40B4-BE49-F238E27FC236}">
                <a16:creationId xmlns:a16="http://schemas.microsoft.com/office/drawing/2014/main" id="{3E77E09A-9FF1-4E26-B75D-4878DFB225F0}"/>
              </a:ext>
            </a:extLst>
          </p:cNvPr>
          <p:cNvSpPr/>
          <p:nvPr/>
        </p:nvSpPr>
        <p:spPr>
          <a:xfrm rot="5400000">
            <a:off x="6286500" y="-3238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6" name="Diamond 5">
            <a:extLst>
              <a:ext uri="{FF2B5EF4-FFF2-40B4-BE49-F238E27FC236}">
                <a16:creationId xmlns:a16="http://schemas.microsoft.com/office/drawing/2014/main" id="{B09A690C-9672-45AC-91EC-966A53C8E1A1}"/>
              </a:ext>
            </a:extLst>
          </p:cNvPr>
          <p:cNvSpPr/>
          <p:nvPr/>
        </p:nvSpPr>
        <p:spPr>
          <a:xfrm rot="5400000">
            <a:off x="-571500" y="3619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7" name="Diamond 6">
            <a:extLst>
              <a:ext uri="{FF2B5EF4-FFF2-40B4-BE49-F238E27FC236}">
                <a16:creationId xmlns:a16="http://schemas.microsoft.com/office/drawing/2014/main" id="{5BC1810B-80C0-4832-8993-711E34A10F40}"/>
              </a:ext>
            </a:extLst>
          </p:cNvPr>
          <p:cNvSpPr/>
          <p:nvPr/>
        </p:nvSpPr>
        <p:spPr>
          <a:xfrm rot="5400000">
            <a:off x="5581034" y="4329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8" name="Diamond 7">
            <a:extLst>
              <a:ext uri="{FF2B5EF4-FFF2-40B4-BE49-F238E27FC236}">
                <a16:creationId xmlns:a16="http://schemas.microsoft.com/office/drawing/2014/main" id="{23AE1CA6-E5B1-4DAC-8AC3-50FE82F201AD}"/>
              </a:ext>
            </a:extLst>
          </p:cNvPr>
          <p:cNvSpPr/>
          <p:nvPr/>
        </p:nvSpPr>
        <p:spPr>
          <a:xfrm rot="5400000">
            <a:off x="9010034" y="900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0" name="Diamond 9">
            <a:extLst>
              <a:ext uri="{FF2B5EF4-FFF2-40B4-BE49-F238E27FC236}">
                <a16:creationId xmlns:a16="http://schemas.microsoft.com/office/drawing/2014/main" id="{131F5419-59DD-4D1D-9F38-F29B5544F6F7}"/>
              </a:ext>
            </a:extLst>
          </p:cNvPr>
          <p:cNvSpPr/>
          <p:nvPr/>
        </p:nvSpPr>
        <p:spPr>
          <a:xfrm rot="5400000">
            <a:off x="-43016" y="-3801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2" name="Diamond 11">
            <a:extLst>
              <a:ext uri="{FF2B5EF4-FFF2-40B4-BE49-F238E27FC236}">
                <a16:creationId xmlns:a16="http://schemas.microsoft.com/office/drawing/2014/main" id="{FC96C4C0-77F7-44CF-9793-449228B50388}"/>
              </a:ext>
            </a:extLst>
          </p:cNvPr>
          <p:cNvSpPr/>
          <p:nvPr/>
        </p:nvSpPr>
        <p:spPr>
          <a:xfrm rot="5400000">
            <a:off x="-3472016" y="-372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468F85-FCF2-4B64-8A86-D5CA0F102FFF}"/>
              </a:ext>
            </a:extLst>
          </p:cNvPr>
          <p:cNvSpPr/>
          <p:nvPr/>
        </p:nvSpPr>
        <p:spPr>
          <a:xfrm>
            <a:off x="-43016" y="0"/>
            <a:ext cx="12235016" cy="6489959"/>
          </a:xfrm>
          <a:prstGeom prst="rect">
            <a:avLst/>
          </a:prstGeom>
          <a:blipFill dpi="0" rotWithShape="1">
            <a:blip r:embed="rId3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C6B8C1-900F-419C-93EE-4D03BE34E78F}"/>
              </a:ext>
            </a:extLst>
          </p:cNvPr>
          <p:cNvSpPr/>
          <p:nvPr/>
        </p:nvSpPr>
        <p:spPr>
          <a:xfrm>
            <a:off x="4294930" y="2497976"/>
            <a:ext cx="360214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600" dirty="0">
                <a:ln w="0"/>
                <a:solidFill>
                  <a:srgbClr val="FFFF00"/>
                </a:solidFill>
                <a:latin typeface="Bebas" pitchFamily="2" charset="0"/>
              </a:rPr>
              <a:t>EASY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643A68-A758-441A-A362-0F7F12430AC7}"/>
              </a:ext>
            </a:extLst>
          </p:cNvPr>
          <p:cNvSpPr/>
          <p:nvPr/>
        </p:nvSpPr>
        <p:spPr>
          <a:xfrm>
            <a:off x="5179405" y="4270305"/>
            <a:ext cx="1638300" cy="591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E2E9AF-37D7-4FC0-9A8D-F59072A776AF}"/>
              </a:ext>
            </a:extLst>
          </p:cNvPr>
          <p:cNvSpPr/>
          <p:nvPr/>
        </p:nvSpPr>
        <p:spPr>
          <a:xfrm rot="10800000">
            <a:off x="563254" y="622341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00DF5C-748F-4BCD-AEE4-BB9BCDD4E55C}"/>
              </a:ext>
            </a:extLst>
          </p:cNvPr>
          <p:cNvSpPr/>
          <p:nvPr/>
        </p:nvSpPr>
        <p:spPr>
          <a:xfrm rot="10800000">
            <a:off x="11531134" y="5401175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411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Char"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Diamond 3">
            <a:extLst>
              <a:ext uri="{FF2B5EF4-FFF2-40B4-BE49-F238E27FC236}">
                <a16:creationId xmlns:a16="http://schemas.microsoft.com/office/drawing/2014/main" id="{E902DFD1-657E-4983-A71F-584B209331FE}"/>
              </a:ext>
            </a:extLst>
          </p:cNvPr>
          <p:cNvSpPr/>
          <p:nvPr/>
        </p:nvSpPr>
        <p:spPr>
          <a:xfrm>
            <a:off x="2857500" y="190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5" name="Diamond 4">
            <a:extLst>
              <a:ext uri="{FF2B5EF4-FFF2-40B4-BE49-F238E27FC236}">
                <a16:creationId xmlns:a16="http://schemas.microsoft.com/office/drawing/2014/main" id="{3E77E09A-9FF1-4E26-B75D-4878DFB225F0}"/>
              </a:ext>
            </a:extLst>
          </p:cNvPr>
          <p:cNvSpPr/>
          <p:nvPr/>
        </p:nvSpPr>
        <p:spPr>
          <a:xfrm>
            <a:off x="6286500" y="-3238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6" name="Diamond 5">
            <a:extLst>
              <a:ext uri="{FF2B5EF4-FFF2-40B4-BE49-F238E27FC236}">
                <a16:creationId xmlns:a16="http://schemas.microsoft.com/office/drawing/2014/main" id="{B09A690C-9672-45AC-91EC-966A53C8E1A1}"/>
              </a:ext>
            </a:extLst>
          </p:cNvPr>
          <p:cNvSpPr/>
          <p:nvPr/>
        </p:nvSpPr>
        <p:spPr>
          <a:xfrm>
            <a:off x="-571500" y="3619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7" name="Diamond 6">
            <a:extLst>
              <a:ext uri="{FF2B5EF4-FFF2-40B4-BE49-F238E27FC236}">
                <a16:creationId xmlns:a16="http://schemas.microsoft.com/office/drawing/2014/main" id="{5BC1810B-80C0-4832-8993-711E34A10F40}"/>
              </a:ext>
            </a:extLst>
          </p:cNvPr>
          <p:cNvSpPr/>
          <p:nvPr/>
        </p:nvSpPr>
        <p:spPr>
          <a:xfrm>
            <a:off x="5581034" y="4329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8" name="Diamond 7">
            <a:extLst>
              <a:ext uri="{FF2B5EF4-FFF2-40B4-BE49-F238E27FC236}">
                <a16:creationId xmlns:a16="http://schemas.microsoft.com/office/drawing/2014/main" id="{23AE1CA6-E5B1-4DAC-8AC3-50FE82F201AD}"/>
              </a:ext>
            </a:extLst>
          </p:cNvPr>
          <p:cNvSpPr/>
          <p:nvPr/>
        </p:nvSpPr>
        <p:spPr>
          <a:xfrm>
            <a:off x="9010034" y="900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0" name="Diamond 9">
            <a:extLst>
              <a:ext uri="{FF2B5EF4-FFF2-40B4-BE49-F238E27FC236}">
                <a16:creationId xmlns:a16="http://schemas.microsoft.com/office/drawing/2014/main" id="{131F5419-59DD-4D1D-9F38-F29B5544F6F7}"/>
              </a:ext>
            </a:extLst>
          </p:cNvPr>
          <p:cNvSpPr/>
          <p:nvPr/>
        </p:nvSpPr>
        <p:spPr>
          <a:xfrm>
            <a:off x="-43016" y="-3801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2" name="Diamond 11">
            <a:extLst>
              <a:ext uri="{FF2B5EF4-FFF2-40B4-BE49-F238E27FC236}">
                <a16:creationId xmlns:a16="http://schemas.microsoft.com/office/drawing/2014/main" id="{FC96C4C0-77F7-44CF-9793-449228B50388}"/>
              </a:ext>
            </a:extLst>
          </p:cNvPr>
          <p:cNvSpPr/>
          <p:nvPr/>
        </p:nvSpPr>
        <p:spPr>
          <a:xfrm>
            <a:off x="-3472016" y="-372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8B4286-BE37-45E2-9FCC-ABB8D04D07AA}"/>
              </a:ext>
            </a:extLst>
          </p:cNvPr>
          <p:cNvSpPr/>
          <p:nvPr/>
        </p:nvSpPr>
        <p:spPr>
          <a:xfrm>
            <a:off x="-43016" y="0"/>
            <a:ext cx="12235016" cy="6489959"/>
          </a:xfrm>
          <a:prstGeom prst="rect">
            <a:avLst/>
          </a:prstGeom>
          <a:blipFill dpi="0" rotWithShape="1">
            <a:blip r:embed="rId3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C6B8C1-900F-419C-93EE-4D03BE34E78F}"/>
              </a:ext>
            </a:extLst>
          </p:cNvPr>
          <p:cNvSpPr/>
          <p:nvPr/>
        </p:nvSpPr>
        <p:spPr>
          <a:xfrm>
            <a:off x="4623710" y="2731363"/>
            <a:ext cx="294458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spc="600" dirty="0">
                <a:ln w="0"/>
                <a:solidFill>
                  <a:srgbClr val="FFFF00"/>
                </a:solidFill>
                <a:latin typeface="Bebas" pitchFamily="2" charset="0"/>
              </a:rPr>
              <a:t>TO EDIT</a:t>
            </a:r>
            <a:endParaRPr lang="en-US" sz="6000" b="0" cap="none" spc="600" dirty="0">
              <a:ln w="0"/>
              <a:solidFill>
                <a:srgbClr val="FFFF00"/>
              </a:solidFill>
              <a:latin typeface="Bebas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4CB2D5-0D8A-40C5-8D6E-E87E3AF91D89}"/>
              </a:ext>
            </a:extLst>
          </p:cNvPr>
          <p:cNvSpPr/>
          <p:nvPr/>
        </p:nvSpPr>
        <p:spPr>
          <a:xfrm>
            <a:off x="4880591" y="3747026"/>
            <a:ext cx="224809" cy="1781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09D226-70D1-444D-8476-D885E15385AF}"/>
              </a:ext>
            </a:extLst>
          </p:cNvPr>
          <p:cNvSpPr/>
          <p:nvPr/>
        </p:nvSpPr>
        <p:spPr>
          <a:xfrm rot="16200000">
            <a:off x="11097904" y="107991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CA435F-1029-464E-AA20-8A012D37AB31}"/>
              </a:ext>
            </a:extLst>
          </p:cNvPr>
          <p:cNvSpPr/>
          <p:nvPr/>
        </p:nvSpPr>
        <p:spPr>
          <a:xfrm rot="16200000">
            <a:off x="1015534" y="5801225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268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Diamond 3">
            <a:extLst>
              <a:ext uri="{FF2B5EF4-FFF2-40B4-BE49-F238E27FC236}">
                <a16:creationId xmlns:a16="http://schemas.microsoft.com/office/drawing/2014/main" id="{E902DFD1-657E-4983-A71F-584B209331FE}"/>
              </a:ext>
            </a:extLst>
          </p:cNvPr>
          <p:cNvSpPr/>
          <p:nvPr/>
        </p:nvSpPr>
        <p:spPr>
          <a:xfrm rot="5400000">
            <a:off x="895658" y="-1771341"/>
            <a:ext cx="10400684" cy="10400684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5" name="Diamond 4">
            <a:extLst>
              <a:ext uri="{FF2B5EF4-FFF2-40B4-BE49-F238E27FC236}">
                <a16:creationId xmlns:a16="http://schemas.microsoft.com/office/drawing/2014/main" id="{3E77E09A-9FF1-4E26-B75D-4878DFB225F0}"/>
              </a:ext>
            </a:extLst>
          </p:cNvPr>
          <p:cNvSpPr/>
          <p:nvPr/>
        </p:nvSpPr>
        <p:spPr>
          <a:xfrm rot="10800000">
            <a:off x="6286500" y="-3238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6" name="Diamond 5">
            <a:extLst>
              <a:ext uri="{FF2B5EF4-FFF2-40B4-BE49-F238E27FC236}">
                <a16:creationId xmlns:a16="http://schemas.microsoft.com/office/drawing/2014/main" id="{B09A690C-9672-45AC-91EC-966A53C8E1A1}"/>
              </a:ext>
            </a:extLst>
          </p:cNvPr>
          <p:cNvSpPr/>
          <p:nvPr/>
        </p:nvSpPr>
        <p:spPr>
          <a:xfrm rot="10800000">
            <a:off x="-571500" y="3619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7" name="Diamond 6">
            <a:extLst>
              <a:ext uri="{FF2B5EF4-FFF2-40B4-BE49-F238E27FC236}">
                <a16:creationId xmlns:a16="http://schemas.microsoft.com/office/drawing/2014/main" id="{5BC1810B-80C0-4832-8993-711E34A10F40}"/>
              </a:ext>
            </a:extLst>
          </p:cNvPr>
          <p:cNvSpPr/>
          <p:nvPr/>
        </p:nvSpPr>
        <p:spPr>
          <a:xfrm rot="10800000">
            <a:off x="5581034" y="4329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8" name="Diamond 7">
            <a:extLst>
              <a:ext uri="{FF2B5EF4-FFF2-40B4-BE49-F238E27FC236}">
                <a16:creationId xmlns:a16="http://schemas.microsoft.com/office/drawing/2014/main" id="{23AE1CA6-E5B1-4DAC-8AC3-50FE82F201AD}"/>
              </a:ext>
            </a:extLst>
          </p:cNvPr>
          <p:cNvSpPr/>
          <p:nvPr/>
        </p:nvSpPr>
        <p:spPr>
          <a:xfrm rot="10800000">
            <a:off x="9010034" y="900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0" name="Diamond 9">
            <a:extLst>
              <a:ext uri="{FF2B5EF4-FFF2-40B4-BE49-F238E27FC236}">
                <a16:creationId xmlns:a16="http://schemas.microsoft.com/office/drawing/2014/main" id="{131F5419-59DD-4D1D-9F38-F29B5544F6F7}"/>
              </a:ext>
            </a:extLst>
          </p:cNvPr>
          <p:cNvSpPr/>
          <p:nvPr/>
        </p:nvSpPr>
        <p:spPr>
          <a:xfrm rot="10800000">
            <a:off x="-43016" y="-3801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2" name="Diamond 11">
            <a:extLst>
              <a:ext uri="{FF2B5EF4-FFF2-40B4-BE49-F238E27FC236}">
                <a16:creationId xmlns:a16="http://schemas.microsoft.com/office/drawing/2014/main" id="{FC96C4C0-77F7-44CF-9793-449228B50388}"/>
              </a:ext>
            </a:extLst>
          </p:cNvPr>
          <p:cNvSpPr/>
          <p:nvPr/>
        </p:nvSpPr>
        <p:spPr>
          <a:xfrm rot="10800000">
            <a:off x="-3472016" y="-372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C6B8C1-900F-419C-93EE-4D03BE34E78F}"/>
              </a:ext>
            </a:extLst>
          </p:cNvPr>
          <p:cNvSpPr/>
          <p:nvPr/>
        </p:nvSpPr>
        <p:spPr>
          <a:xfrm>
            <a:off x="3706661" y="2497976"/>
            <a:ext cx="47786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spc="600" dirty="0">
                <a:ln w="0"/>
                <a:solidFill>
                  <a:srgbClr val="FFFF00"/>
                </a:solidFill>
                <a:latin typeface="Bebas" pitchFamily="2" charset="0"/>
              </a:rPr>
              <a:t>POWER</a:t>
            </a:r>
            <a:endParaRPr lang="en-US" sz="11500" b="0" cap="none" spc="600" dirty="0">
              <a:ln w="0"/>
              <a:solidFill>
                <a:srgbClr val="FFFF00"/>
              </a:solidFill>
              <a:latin typeface="Bebas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EEAF0F-CBD3-4C1E-B684-DA6ED33B35A1}"/>
              </a:ext>
            </a:extLst>
          </p:cNvPr>
          <p:cNvSpPr/>
          <p:nvPr/>
        </p:nvSpPr>
        <p:spPr>
          <a:xfrm>
            <a:off x="6520707" y="4329881"/>
            <a:ext cx="1353293" cy="888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10B55B-4E8C-48E8-8C54-1C803E755848}"/>
              </a:ext>
            </a:extLst>
          </p:cNvPr>
          <p:cNvSpPr/>
          <p:nvPr/>
        </p:nvSpPr>
        <p:spPr>
          <a:xfrm>
            <a:off x="11649892" y="5473992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C516BF-B79D-4E47-AD95-8A7BC36B58FC}"/>
              </a:ext>
            </a:extLst>
          </p:cNvPr>
          <p:cNvSpPr/>
          <p:nvPr/>
        </p:nvSpPr>
        <p:spPr>
          <a:xfrm>
            <a:off x="514813" y="464151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66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Diamond 3">
            <a:extLst>
              <a:ext uri="{FF2B5EF4-FFF2-40B4-BE49-F238E27FC236}">
                <a16:creationId xmlns:a16="http://schemas.microsoft.com/office/drawing/2014/main" id="{E902DFD1-657E-4983-A71F-584B209331FE}"/>
              </a:ext>
            </a:extLst>
          </p:cNvPr>
          <p:cNvSpPr/>
          <p:nvPr/>
        </p:nvSpPr>
        <p:spPr>
          <a:xfrm rot="5400000">
            <a:off x="2857500" y="190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5" name="Diamond 4">
            <a:extLst>
              <a:ext uri="{FF2B5EF4-FFF2-40B4-BE49-F238E27FC236}">
                <a16:creationId xmlns:a16="http://schemas.microsoft.com/office/drawing/2014/main" id="{3E77E09A-9FF1-4E26-B75D-4878DFB225F0}"/>
              </a:ext>
            </a:extLst>
          </p:cNvPr>
          <p:cNvSpPr/>
          <p:nvPr/>
        </p:nvSpPr>
        <p:spPr>
          <a:xfrm rot="5400000">
            <a:off x="6286500" y="-3238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6" name="Diamond 5">
            <a:extLst>
              <a:ext uri="{FF2B5EF4-FFF2-40B4-BE49-F238E27FC236}">
                <a16:creationId xmlns:a16="http://schemas.microsoft.com/office/drawing/2014/main" id="{B09A690C-9672-45AC-91EC-966A53C8E1A1}"/>
              </a:ext>
            </a:extLst>
          </p:cNvPr>
          <p:cNvSpPr/>
          <p:nvPr/>
        </p:nvSpPr>
        <p:spPr>
          <a:xfrm rot="5400000">
            <a:off x="-571500" y="3619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7" name="Diamond 6">
            <a:extLst>
              <a:ext uri="{FF2B5EF4-FFF2-40B4-BE49-F238E27FC236}">
                <a16:creationId xmlns:a16="http://schemas.microsoft.com/office/drawing/2014/main" id="{5BC1810B-80C0-4832-8993-711E34A10F40}"/>
              </a:ext>
            </a:extLst>
          </p:cNvPr>
          <p:cNvSpPr/>
          <p:nvPr/>
        </p:nvSpPr>
        <p:spPr>
          <a:xfrm rot="5400000">
            <a:off x="5581034" y="4329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8" name="Diamond 7">
            <a:extLst>
              <a:ext uri="{FF2B5EF4-FFF2-40B4-BE49-F238E27FC236}">
                <a16:creationId xmlns:a16="http://schemas.microsoft.com/office/drawing/2014/main" id="{23AE1CA6-E5B1-4DAC-8AC3-50FE82F201AD}"/>
              </a:ext>
            </a:extLst>
          </p:cNvPr>
          <p:cNvSpPr/>
          <p:nvPr/>
        </p:nvSpPr>
        <p:spPr>
          <a:xfrm rot="5400000">
            <a:off x="9010034" y="900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0" name="Diamond 9">
            <a:extLst>
              <a:ext uri="{FF2B5EF4-FFF2-40B4-BE49-F238E27FC236}">
                <a16:creationId xmlns:a16="http://schemas.microsoft.com/office/drawing/2014/main" id="{131F5419-59DD-4D1D-9F38-F29B5544F6F7}"/>
              </a:ext>
            </a:extLst>
          </p:cNvPr>
          <p:cNvSpPr/>
          <p:nvPr/>
        </p:nvSpPr>
        <p:spPr>
          <a:xfrm rot="5400000">
            <a:off x="-43016" y="-3801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2" name="Diamond 11">
            <a:extLst>
              <a:ext uri="{FF2B5EF4-FFF2-40B4-BE49-F238E27FC236}">
                <a16:creationId xmlns:a16="http://schemas.microsoft.com/office/drawing/2014/main" id="{FC96C4C0-77F7-44CF-9793-449228B50388}"/>
              </a:ext>
            </a:extLst>
          </p:cNvPr>
          <p:cNvSpPr/>
          <p:nvPr/>
        </p:nvSpPr>
        <p:spPr>
          <a:xfrm rot="5400000">
            <a:off x="-3472016" y="-372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C6B8C1-900F-419C-93EE-4D03BE34E78F}"/>
              </a:ext>
            </a:extLst>
          </p:cNvPr>
          <p:cNvSpPr/>
          <p:nvPr/>
        </p:nvSpPr>
        <p:spPr>
          <a:xfrm>
            <a:off x="4046240" y="2497976"/>
            <a:ext cx="409952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spc="600" dirty="0">
                <a:ln w="0"/>
                <a:solidFill>
                  <a:srgbClr val="FFFF00"/>
                </a:solidFill>
                <a:latin typeface="Bebas" pitchFamily="2" charset="0"/>
              </a:rPr>
              <a:t>POINT</a:t>
            </a:r>
            <a:endParaRPr lang="en-US" sz="11500" b="0" cap="none" spc="600" dirty="0">
              <a:ln w="0"/>
              <a:solidFill>
                <a:srgbClr val="FFFF00"/>
              </a:solidFill>
              <a:latin typeface="Bebas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2A1B24-C378-4E2A-B088-62DE9AAD3074}"/>
              </a:ext>
            </a:extLst>
          </p:cNvPr>
          <p:cNvSpPr/>
          <p:nvPr/>
        </p:nvSpPr>
        <p:spPr>
          <a:xfrm>
            <a:off x="7260158" y="2490635"/>
            <a:ext cx="663575" cy="18496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CD162B-8612-4DDE-9AA8-479DB7341748}"/>
              </a:ext>
            </a:extLst>
          </p:cNvPr>
          <p:cNvSpPr/>
          <p:nvPr/>
        </p:nvSpPr>
        <p:spPr>
          <a:xfrm rot="16200000">
            <a:off x="1115705" y="5759490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F04DD7-9ABF-434C-A1E2-E35CEAE45E5A}"/>
              </a:ext>
            </a:extLst>
          </p:cNvPr>
          <p:cNvSpPr/>
          <p:nvPr/>
        </p:nvSpPr>
        <p:spPr>
          <a:xfrm rot="16200000">
            <a:off x="11110736" y="108141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501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Char"/>
      </p:transition>
    </mc:Choice>
    <mc:Fallback xmlns="">
      <p:transition advClick="0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Diamond 3">
            <a:extLst>
              <a:ext uri="{FF2B5EF4-FFF2-40B4-BE49-F238E27FC236}">
                <a16:creationId xmlns:a16="http://schemas.microsoft.com/office/drawing/2014/main" id="{E902DFD1-657E-4983-A71F-584B209331FE}"/>
              </a:ext>
            </a:extLst>
          </p:cNvPr>
          <p:cNvSpPr/>
          <p:nvPr/>
        </p:nvSpPr>
        <p:spPr>
          <a:xfrm>
            <a:off x="2857500" y="190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5" name="Diamond 4">
            <a:extLst>
              <a:ext uri="{FF2B5EF4-FFF2-40B4-BE49-F238E27FC236}">
                <a16:creationId xmlns:a16="http://schemas.microsoft.com/office/drawing/2014/main" id="{3E77E09A-9FF1-4E26-B75D-4878DFB225F0}"/>
              </a:ext>
            </a:extLst>
          </p:cNvPr>
          <p:cNvSpPr/>
          <p:nvPr/>
        </p:nvSpPr>
        <p:spPr>
          <a:xfrm>
            <a:off x="6286500" y="-3238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6" name="Diamond 5">
            <a:extLst>
              <a:ext uri="{FF2B5EF4-FFF2-40B4-BE49-F238E27FC236}">
                <a16:creationId xmlns:a16="http://schemas.microsoft.com/office/drawing/2014/main" id="{B09A690C-9672-45AC-91EC-966A53C8E1A1}"/>
              </a:ext>
            </a:extLst>
          </p:cNvPr>
          <p:cNvSpPr/>
          <p:nvPr/>
        </p:nvSpPr>
        <p:spPr>
          <a:xfrm>
            <a:off x="-571500" y="3619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7" name="Diamond 6">
            <a:extLst>
              <a:ext uri="{FF2B5EF4-FFF2-40B4-BE49-F238E27FC236}">
                <a16:creationId xmlns:a16="http://schemas.microsoft.com/office/drawing/2014/main" id="{5BC1810B-80C0-4832-8993-711E34A10F40}"/>
              </a:ext>
            </a:extLst>
          </p:cNvPr>
          <p:cNvSpPr/>
          <p:nvPr/>
        </p:nvSpPr>
        <p:spPr>
          <a:xfrm>
            <a:off x="5581034" y="4329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8" name="Diamond 7">
            <a:extLst>
              <a:ext uri="{FF2B5EF4-FFF2-40B4-BE49-F238E27FC236}">
                <a16:creationId xmlns:a16="http://schemas.microsoft.com/office/drawing/2014/main" id="{23AE1CA6-E5B1-4DAC-8AC3-50FE82F201AD}"/>
              </a:ext>
            </a:extLst>
          </p:cNvPr>
          <p:cNvSpPr/>
          <p:nvPr/>
        </p:nvSpPr>
        <p:spPr>
          <a:xfrm>
            <a:off x="9010034" y="900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0" name="Diamond 9">
            <a:extLst>
              <a:ext uri="{FF2B5EF4-FFF2-40B4-BE49-F238E27FC236}">
                <a16:creationId xmlns:a16="http://schemas.microsoft.com/office/drawing/2014/main" id="{131F5419-59DD-4D1D-9F38-F29B5544F6F7}"/>
              </a:ext>
            </a:extLst>
          </p:cNvPr>
          <p:cNvSpPr/>
          <p:nvPr/>
        </p:nvSpPr>
        <p:spPr>
          <a:xfrm>
            <a:off x="-43016" y="-3801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2" name="Diamond 11">
            <a:extLst>
              <a:ext uri="{FF2B5EF4-FFF2-40B4-BE49-F238E27FC236}">
                <a16:creationId xmlns:a16="http://schemas.microsoft.com/office/drawing/2014/main" id="{FC96C4C0-77F7-44CF-9793-449228B50388}"/>
              </a:ext>
            </a:extLst>
          </p:cNvPr>
          <p:cNvSpPr/>
          <p:nvPr/>
        </p:nvSpPr>
        <p:spPr>
          <a:xfrm>
            <a:off x="-3472016" y="-372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C6B8C1-900F-419C-93EE-4D03BE34E78F}"/>
              </a:ext>
            </a:extLst>
          </p:cNvPr>
          <p:cNvSpPr/>
          <p:nvPr/>
        </p:nvSpPr>
        <p:spPr>
          <a:xfrm>
            <a:off x="3430051" y="2731363"/>
            <a:ext cx="53319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spc="600" dirty="0">
                <a:ln w="0"/>
                <a:solidFill>
                  <a:srgbClr val="FFFF00"/>
                </a:solidFill>
                <a:latin typeface="Bebas" pitchFamily="2" charset="0"/>
              </a:rPr>
              <a:t>DONE FOR YOU</a:t>
            </a:r>
            <a:endParaRPr lang="en-US" sz="6000" b="0" cap="none" spc="600" dirty="0">
              <a:ln w="0"/>
              <a:solidFill>
                <a:srgbClr val="FFFF00"/>
              </a:solidFill>
              <a:latin typeface="Bebas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6E3E66-5B82-4694-8CBB-879C12725DBC}"/>
              </a:ext>
            </a:extLst>
          </p:cNvPr>
          <p:cNvSpPr/>
          <p:nvPr/>
        </p:nvSpPr>
        <p:spPr>
          <a:xfrm>
            <a:off x="3815337" y="2686950"/>
            <a:ext cx="1353293" cy="888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2C832A-9173-4C8B-9259-F2818B841B3C}"/>
              </a:ext>
            </a:extLst>
          </p:cNvPr>
          <p:cNvSpPr/>
          <p:nvPr/>
        </p:nvSpPr>
        <p:spPr>
          <a:xfrm>
            <a:off x="569404" y="5075867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2B568E-88C1-4AF4-9751-C0AC34F9951E}"/>
              </a:ext>
            </a:extLst>
          </p:cNvPr>
          <p:cNvSpPr/>
          <p:nvPr/>
        </p:nvSpPr>
        <p:spPr>
          <a:xfrm>
            <a:off x="11629409" y="464152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161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Char"/>
      </p:transition>
    </mc:Choice>
    <mc:Fallback xmlns="">
      <p:transition advClick="0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Diamond 3">
            <a:extLst>
              <a:ext uri="{FF2B5EF4-FFF2-40B4-BE49-F238E27FC236}">
                <a16:creationId xmlns:a16="http://schemas.microsoft.com/office/drawing/2014/main" id="{E902DFD1-657E-4983-A71F-584B209331FE}"/>
              </a:ext>
            </a:extLst>
          </p:cNvPr>
          <p:cNvSpPr/>
          <p:nvPr/>
        </p:nvSpPr>
        <p:spPr>
          <a:xfrm rot="5400000">
            <a:off x="895658" y="-1771341"/>
            <a:ext cx="10400684" cy="10400684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5" name="Diamond 4">
            <a:extLst>
              <a:ext uri="{FF2B5EF4-FFF2-40B4-BE49-F238E27FC236}">
                <a16:creationId xmlns:a16="http://schemas.microsoft.com/office/drawing/2014/main" id="{3E77E09A-9FF1-4E26-B75D-4878DFB225F0}"/>
              </a:ext>
            </a:extLst>
          </p:cNvPr>
          <p:cNvSpPr/>
          <p:nvPr/>
        </p:nvSpPr>
        <p:spPr>
          <a:xfrm rot="10800000">
            <a:off x="6286500" y="-3238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6" name="Diamond 5">
            <a:extLst>
              <a:ext uri="{FF2B5EF4-FFF2-40B4-BE49-F238E27FC236}">
                <a16:creationId xmlns:a16="http://schemas.microsoft.com/office/drawing/2014/main" id="{B09A690C-9672-45AC-91EC-966A53C8E1A1}"/>
              </a:ext>
            </a:extLst>
          </p:cNvPr>
          <p:cNvSpPr/>
          <p:nvPr/>
        </p:nvSpPr>
        <p:spPr>
          <a:xfrm rot="10800000">
            <a:off x="-571500" y="3619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7" name="Diamond 6">
            <a:extLst>
              <a:ext uri="{FF2B5EF4-FFF2-40B4-BE49-F238E27FC236}">
                <a16:creationId xmlns:a16="http://schemas.microsoft.com/office/drawing/2014/main" id="{5BC1810B-80C0-4832-8993-711E34A10F40}"/>
              </a:ext>
            </a:extLst>
          </p:cNvPr>
          <p:cNvSpPr/>
          <p:nvPr/>
        </p:nvSpPr>
        <p:spPr>
          <a:xfrm rot="10800000">
            <a:off x="5581034" y="4329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8" name="Diamond 7">
            <a:extLst>
              <a:ext uri="{FF2B5EF4-FFF2-40B4-BE49-F238E27FC236}">
                <a16:creationId xmlns:a16="http://schemas.microsoft.com/office/drawing/2014/main" id="{23AE1CA6-E5B1-4DAC-8AC3-50FE82F201AD}"/>
              </a:ext>
            </a:extLst>
          </p:cNvPr>
          <p:cNvSpPr/>
          <p:nvPr/>
        </p:nvSpPr>
        <p:spPr>
          <a:xfrm rot="10800000">
            <a:off x="9010034" y="900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0" name="Diamond 9">
            <a:extLst>
              <a:ext uri="{FF2B5EF4-FFF2-40B4-BE49-F238E27FC236}">
                <a16:creationId xmlns:a16="http://schemas.microsoft.com/office/drawing/2014/main" id="{131F5419-59DD-4D1D-9F38-F29B5544F6F7}"/>
              </a:ext>
            </a:extLst>
          </p:cNvPr>
          <p:cNvSpPr/>
          <p:nvPr/>
        </p:nvSpPr>
        <p:spPr>
          <a:xfrm rot="10800000">
            <a:off x="-43016" y="-3801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2" name="Diamond 11">
            <a:extLst>
              <a:ext uri="{FF2B5EF4-FFF2-40B4-BE49-F238E27FC236}">
                <a16:creationId xmlns:a16="http://schemas.microsoft.com/office/drawing/2014/main" id="{FC96C4C0-77F7-44CF-9793-449228B50388}"/>
              </a:ext>
            </a:extLst>
          </p:cNvPr>
          <p:cNvSpPr/>
          <p:nvPr/>
        </p:nvSpPr>
        <p:spPr>
          <a:xfrm rot="10800000">
            <a:off x="-3472016" y="-372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C6B8C1-900F-419C-93EE-4D03BE34E78F}"/>
              </a:ext>
            </a:extLst>
          </p:cNvPr>
          <p:cNvSpPr/>
          <p:nvPr/>
        </p:nvSpPr>
        <p:spPr>
          <a:xfrm>
            <a:off x="5089250" y="2497976"/>
            <a:ext cx="201350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spc="600" dirty="0">
                <a:ln w="0"/>
                <a:solidFill>
                  <a:srgbClr val="FFFF00"/>
                </a:solidFill>
                <a:latin typeface="Bebas" pitchFamily="2" charset="0"/>
              </a:rPr>
              <a:t>4K</a:t>
            </a:r>
            <a:endParaRPr lang="en-US" sz="11500" b="0" cap="none" spc="600" dirty="0">
              <a:ln w="0"/>
              <a:solidFill>
                <a:srgbClr val="FFFF00"/>
              </a:solidFill>
              <a:latin typeface="Bebas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EEAF0F-CBD3-4C1E-B684-DA6ED33B35A1}"/>
              </a:ext>
            </a:extLst>
          </p:cNvPr>
          <p:cNvSpPr/>
          <p:nvPr/>
        </p:nvSpPr>
        <p:spPr>
          <a:xfrm>
            <a:off x="5490881" y="4241055"/>
            <a:ext cx="1353293" cy="888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A85D5E-C436-4EBD-BC00-B82182721606}"/>
              </a:ext>
            </a:extLst>
          </p:cNvPr>
          <p:cNvSpPr/>
          <p:nvPr/>
        </p:nvSpPr>
        <p:spPr>
          <a:xfrm rot="16200000">
            <a:off x="1115705" y="5759490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19EE0A-1AC0-40E2-A7F7-E088E1812376}"/>
              </a:ext>
            </a:extLst>
          </p:cNvPr>
          <p:cNvSpPr/>
          <p:nvPr/>
        </p:nvSpPr>
        <p:spPr>
          <a:xfrm rot="16200000">
            <a:off x="11110736" y="108141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630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Diamond 3">
            <a:extLst>
              <a:ext uri="{FF2B5EF4-FFF2-40B4-BE49-F238E27FC236}">
                <a16:creationId xmlns:a16="http://schemas.microsoft.com/office/drawing/2014/main" id="{E902DFD1-657E-4983-A71F-584B209331FE}"/>
              </a:ext>
            </a:extLst>
          </p:cNvPr>
          <p:cNvSpPr/>
          <p:nvPr/>
        </p:nvSpPr>
        <p:spPr>
          <a:xfrm>
            <a:off x="2857500" y="190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5" name="Diamond 4">
            <a:extLst>
              <a:ext uri="{FF2B5EF4-FFF2-40B4-BE49-F238E27FC236}">
                <a16:creationId xmlns:a16="http://schemas.microsoft.com/office/drawing/2014/main" id="{3E77E09A-9FF1-4E26-B75D-4878DFB225F0}"/>
              </a:ext>
            </a:extLst>
          </p:cNvPr>
          <p:cNvSpPr/>
          <p:nvPr/>
        </p:nvSpPr>
        <p:spPr>
          <a:xfrm>
            <a:off x="6286500" y="-3238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6" name="Diamond 5">
            <a:extLst>
              <a:ext uri="{FF2B5EF4-FFF2-40B4-BE49-F238E27FC236}">
                <a16:creationId xmlns:a16="http://schemas.microsoft.com/office/drawing/2014/main" id="{B09A690C-9672-45AC-91EC-966A53C8E1A1}"/>
              </a:ext>
            </a:extLst>
          </p:cNvPr>
          <p:cNvSpPr/>
          <p:nvPr/>
        </p:nvSpPr>
        <p:spPr>
          <a:xfrm>
            <a:off x="-571500" y="3619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7" name="Diamond 6">
            <a:extLst>
              <a:ext uri="{FF2B5EF4-FFF2-40B4-BE49-F238E27FC236}">
                <a16:creationId xmlns:a16="http://schemas.microsoft.com/office/drawing/2014/main" id="{5BC1810B-80C0-4832-8993-711E34A10F40}"/>
              </a:ext>
            </a:extLst>
          </p:cNvPr>
          <p:cNvSpPr/>
          <p:nvPr/>
        </p:nvSpPr>
        <p:spPr>
          <a:xfrm>
            <a:off x="5581034" y="4329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8" name="Diamond 7">
            <a:extLst>
              <a:ext uri="{FF2B5EF4-FFF2-40B4-BE49-F238E27FC236}">
                <a16:creationId xmlns:a16="http://schemas.microsoft.com/office/drawing/2014/main" id="{23AE1CA6-E5B1-4DAC-8AC3-50FE82F201AD}"/>
              </a:ext>
            </a:extLst>
          </p:cNvPr>
          <p:cNvSpPr/>
          <p:nvPr/>
        </p:nvSpPr>
        <p:spPr>
          <a:xfrm>
            <a:off x="9010034" y="900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0" name="Diamond 9">
            <a:extLst>
              <a:ext uri="{FF2B5EF4-FFF2-40B4-BE49-F238E27FC236}">
                <a16:creationId xmlns:a16="http://schemas.microsoft.com/office/drawing/2014/main" id="{131F5419-59DD-4D1D-9F38-F29B5544F6F7}"/>
              </a:ext>
            </a:extLst>
          </p:cNvPr>
          <p:cNvSpPr/>
          <p:nvPr/>
        </p:nvSpPr>
        <p:spPr>
          <a:xfrm>
            <a:off x="-43016" y="-3801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2" name="Diamond 11">
            <a:extLst>
              <a:ext uri="{FF2B5EF4-FFF2-40B4-BE49-F238E27FC236}">
                <a16:creationId xmlns:a16="http://schemas.microsoft.com/office/drawing/2014/main" id="{FC96C4C0-77F7-44CF-9793-449228B50388}"/>
              </a:ext>
            </a:extLst>
          </p:cNvPr>
          <p:cNvSpPr/>
          <p:nvPr/>
        </p:nvSpPr>
        <p:spPr>
          <a:xfrm>
            <a:off x="-3472016" y="-372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C6B8C1-900F-419C-93EE-4D03BE34E78F}"/>
              </a:ext>
            </a:extLst>
          </p:cNvPr>
          <p:cNvSpPr/>
          <p:nvPr/>
        </p:nvSpPr>
        <p:spPr>
          <a:xfrm>
            <a:off x="3694965" y="2731363"/>
            <a:ext cx="480208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spc="600" dirty="0">
                <a:ln w="0"/>
                <a:solidFill>
                  <a:srgbClr val="FFFF00"/>
                </a:solidFill>
                <a:latin typeface="Bebas" pitchFamily="2" charset="0"/>
              </a:rPr>
              <a:t>RESOLUTION</a:t>
            </a:r>
            <a:endParaRPr lang="en-US" sz="6000" b="0" cap="none" spc="600" dirty="0">
              <a:ln w="0"/>
              <a:solidFill>
                <a:srgbClr val="FFFF00"/>
              </a:solidFill>
              <a:latin typeface="Bebas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4CB2D5-0D8A-40C5-8D6E-E87E3AF91D89}"/>
              </a:ext>
            </a:extLst>
          </p:cNvPr>
          <p:cNvSpPr/>
          <p:nvPr/>
        </p:nvSpPr>
        <p:spPr>
          <a:xfrm>
            <a:off x="5346700" y="3713687"/>
            <a:ext cx="224809" cy="1781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17BE0E-BF50-44D1-95CA-7F492D0B3F3F}"/>
              </a:ext>
            </a:extLst>
          </p:cNvPr>
          <p:cNvSpPr/>
          <p:nvPr/>
        </p:nvSpPr>
        <p:spPr>
          <a:xfrm>
            <a:off x="569404" y="5075867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62B188-2829-4C7A-B095-C07D104C0E70}"/>
              </a:ext>
            </a:extLst>
          </p:cNvPr>
          <p:cNvSpPr/>
          <p:nvPr/>
        </p:nvSpPr>
        <p:spPr>
          <a:xfrm>
            <a:off x="11629409" y="464152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976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Diamond 3">
            <a:extLst>
              <a:ext uri="{FF2B5EF4-FFF2-40B4-BE49-F238E27FC236}">
                <a16:creationId xmlns:a16="http://schemas.microsoft.com/office/drawing/2014/main" id="{E902DFD1-657E-4983-A71F-584B209331FE}"/>
              </a:ext>
            </a:extLst>
          </p:cNvPr>
          <p:cNvSpPr/>
          <p:nvPr/>
        </p:nvSpPr>
        <p:spPr>
          <a:xfrm rot="5400000">
            <a:off x="2857500" y="190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5" name="Diamond 4">
            <a:extLst>
              <a:ext uri="{FF2B5EF4-FFF2-40B4-BE49-F238E27FC236}">
                <a16:creationId xmlns:a16="http://schemas.microsoft.com/office/drawing/2014/main" id="{3E77E09A-9FF1-4E26-B75D-4878DFB225F0}"/>
              </a:ext>
            </a:extLst>
          </p:cNvPr>
          <p:cNvSpPr/>
          <p:nvPr/>
        </p:nvSpPr>
        <p:spPr>
          <a:xfrm rot="5400000">
            <a:off x="6286500" y="-3238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6" name="Diamond 5">
            <a:extLst>
              <a:ext uri="{FF2B5EF4-FFF2-40B4-BE49-F238E27FC236}">
                <a16:creationId xmlns:a16="http://schemas.microsoft.com/office/drawing/2014/main" id="{B09A690C-9672-45AC-91EC-966A53C8E1A1}"/>
              </a:ext>
            </a:extLst>
          </p:cNvPr>
          <p:cNvSpPr/>
          <p:nvPr/>
        </p:nvSpPr>
        <p:spPr>
          <a:xfrm rot="5400000">
            <a:off x="-571500" y="3619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7" name="Diamond 6">
            <a:extLst>
              <a:ext uri="{FF2B5EF4-FFF2-40B4-BE49-F238E27FC236}">
                <a16:creationId xmlns:a16="http://schemas.microsoft.com/office/drawing/2014/main" id="{5BC1810B-80C0-4832-8993-711E34A10F40}"/>
              </a:ext>
            </a:extLst>
          </p:cNvPr>
          <p:cNvSpPr/>
          <p:nvPr/>
        </p:nvSpPr>
        <p:spPr>
          <a:xfrm rot="5400000">
            <a:off x="5581034" y="4329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8" name="Diamond 7">
            <a:extLst>
              <a:ext uri="{FF2B5EF4-FFF2-40B4-BE49-F238E27FC236}">
                <a16:creationId xmlns:a16="http://schemas.microsoft.com/office/drawing/2014/main" id="{23AE1CA6-E5B1-4DAC-8AC3-50FE82F201AD}"/>
              </a:ext>
            </a:extLst>
          </p:cNvPr>
          <p:cNvSpPr/>
          <p:nvPr/>
        </p:nvSpPr>
        <p:spPr>
          <a:xfrm rot="5400000">
            <a:off x="9010034" y="900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0" name="Diamond 9">
            <a:extLst>
              <a:ext uri="{FF2B5EF4-FFF2-40B4-BE49-F238E27FC236}">
                <a16:creationId xmlns:a16="http://schemas.microsoft.com/office/drawing/2014/main" id="{131F5419-59DD-4D1D-9F38-F29B5544F6F7}"/>
              </a:ext>
            </a:extLst>
          </p:cNvPr>
          <p:cNvSpPr/>
          <p:nvPr/>
        </p:nvSpPr>
        <p:spPr>
          <a:xfrm rot="5400000">
            <a:off x="-43016" y="-3801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2" name="Diamond 11">
            <a:extLst>
              <a:ext uri="{FF2B5EF4-FFF2-40B4-BE49-F238E27FC236}">
                <a16:creationId xmlns:a16="http://schemas.microsoft.com/office/drawing/2014/main" id="{FC96C4C0-77F7-44CF-9793-449228B50388}"/>
              </a:ext>
            </a:extLst>
          </p:cNvPr>
          <p:cNvSpPr/>
          <p:nvPr/>
        </p:nvSpPr>
        <p:spPr>
          <a:xfrm rot="5400000">
            <a:off x="-3472016" y="-372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C6B8C1-900F-419C-93EE-4D03BE34E78F}"/>
              </a:ext>
            </a:extLst>
          </p:cNvPr>
          <p:cNvSpPr/>
          <p:nvPr/>
        </p:nvSpPr>
        <p:spPr>
          <a:xfrm>
            <a:off x="3378270" y="2497976"/>
            <a:ext cx="543546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spc="600" dirty="0">
                <a:ln w="0"/>
                <a:solidFill>
                  <a:srgbClr val="FFFF00"/>
                </a:solidFill>
                <a:latin typeface="Bebas" pitchFamily="2" charset="0"/>
              </a:rPr>
              <a:t>ONLY ON</a:t>
            </a:r>
            <a:endParaRPr lang="en-US" sz="11500" b="0" cap="none" spc="600" dirty="0">
              <a:ln w="0"/>
              <a:solidFill>
                <a:srgbClr val="FFFF00"/>
              </a:solidFill>
              <a:latin typeface="Bebas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1163F3-756C-42A1-84B4-C8C7BF5FEEDC}"/>
              </a:ext>
            </a:extLst>
          </p:cNvPr>
          <p:cNvSpPr/>
          <p:nvPr/>
        </p:nvSpPr>
        <p:spPr>
          <a:xfrm>
            <a:off x="7230600" y="4294271"/>
            <a:ext cx="1250950" cy="12503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D590F0-3191-4D2F-A1BA-84F5AA99CB9E}"/>
              </a:ext>
            </a:extLst>
          </p:cNvPr>
          <p:cNvSpPr/>
          <p:nvPr/>
        </p:nvSpPr>
        <p:spPr>
          <a:xfrm rot="16200000">
            <a:off x="1115705" y="5759490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1AB95A-DEC9-4CB5-8434-2D76B305A964}"/>
              </a:ext>
            </a:extLst>
          </p:cNvPr>
          <p:cNvSpPr/>
          <p:nvPr/>
        </p:nvSpPr>
        <p:spPr>
          <a:xfrm rot="16200000">
            <a:off x="11110736" y="108141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881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Char"/>
      </p:transition>
    </mc:Choice>
    <mc:Fallback xmlns="">
      <p:transition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Diamond 3">
            <a:extLst>
              <a:ext uri="{FF2B5EF4-FFF2-40B4-BE49-F238E27FC236}">
                <a16:creationId xmlns:a16="http://schemas.microsoft.com/office/drawing/2014/main" id="{E902DFD1-657E-4983-A71F-584B209331FE}"/>
              </a:ext>
            </a:extLst>
          </p:cNvPr>
          <p:cNvSpPr/>
          <p:nvPr/>
        </p:nvSpPr>
        <p:spPr>
          <a:xfrm>
            <a:off x="2857500" y="190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5" name="Diamond 4">
            <a:extLst>
              <a:ext uri="{FF2B5EF4-FFF2-40B4-BE49-F238E27FC236}">
                <a16:creationId xmlns:a16="http://schemas.microsoft.com/office/drawing/2014/main" id="{3E77E09A-9FF1-4E26-B75D-4878DFB225F0}"/>
              </a:ext>
            </a:extLst>
          </p:cNvPr>
          <p:cNvSpPr/>
          <p:nvPr/>
        </p:nvSpPr>
        <p:spPr>
          <a:xfrm>
            <a:off x="6286500" y="-3238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6" name="Diamond 5">
            <a:extLst>
              <a:ext uri="{FF2B5EF4-FFF2-40B4-BE49-F238E27FC236}">
                <a16:creationId xmlns:a16="http://schemas.microsoft.com/office/drawing/2014/main" id="{B09A690C-9672-45AC-91EC-966A53C8E1A1}"/>
              </a:ext>
            </a:extLst>
          </p:cNvPr>
          <p:cNvSpPr/>
          <p:nvPr/>
        </p:nvSpPr>
        <p:spPr>
          <a:xfrm>
            <a:off x="-571500" y="3619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7" name="Diamond 6">
            <a:extLst>
              <a:ext uri="{FF2B5EF4-FFF2-40B4-BE49-F238E27FC236}">
                <a16:creationId xmlns:a16="http://schemas.microsoft.com/office/drawing/2014/main" id="{5BC1810B-80C0-4832-8993-711E34A10F40}"/>
              </a:ext>
            </a:extLst>
          </p:cNvPr>
          <p:cNvSpPr/>
          <p:nvPr/>
        </p:nvSpPr>
        <p:spPr>
          <a:xfrm>
            <a:off x="5581034" y="4329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8" name="Diamond 7">
            <a:extLst>
              <a:ext uri="{FF2B5EF4-FFF2-40B4-BE49-F238E27FC236}">
                <a16:creationId xmlns:a16="http://schemas.microsoft.com/office/drawing/2014/main" id="{23AE1CA6-E5B1-4DAC-8AC3-50FE82F201AD}"/>
              </a:ext>
            </a:extLst>
          </p:cNvPr>
          <p:cNvSpPr/>
          <p:nvPr/>
        </p:nvSpPr>
        <p:spPr>
          <a:xfrm>
            <a:off x="9010034" y="900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0" name="Diamond 9">
            <a:extLst>
              <a:ext uri="{FF2B5EF4-FFF2-40B4-BE49-F238E27FC236}">
                <a16:creationId xmlns:a16="http://schemas.microsoft.com/office/drawing/2014/main" id="{131F5419-59DD-4D1D-9F38-F29B5544F6F7}"/>
              </a:ext>
            </a:extLst>
          </p:cNvPr>
          <p:cNvSpPr/>
          <p:nvPr/>
        </p:nvSpPr>
        <p:spPr>
          <a:xfrm>
            <a:off x="-43016" y="-3801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2" name="Diamond 11">
            <a:extLst>
              <a:ext uri="{FF2B5EF4-FFF2-40B4-BE49-F238E27FC236}">
                <a16:creationId xmlns:a16="http://schemas.microsoft.com/office/drawing/2014/main" id="{FC96C4C0-77F7-44CF-9793-449228B50388}"/>
              </a:ext>
            </a:extLst>
          </p:cNvPr>
          <p:cNvSpPr/>
          <p:nvPr/>
        </p:nvSpPr>
        <p:spPr>
          <a:xfrm>
            <a:off x="-3472016" y="-372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C5453A-FA62-49BC-87EC-DEF860A6B1FE}"/>
              </a:ext>
            </a:extLst>
          </p:cNvPr>
          <p:cNvSpPr/>
          <p:nvPr/>
        </p:nvSpPr>
        <p:spPr>
          <a:xfrm>
            <a:off x="-43016" y="0"/>
            <a:ext cx="12235016" cy="6489959"/>
          </a:xfrm>
          <a:prstGeom prst="rect">
            <a:avLst/>
          </a:prstGeom>
          <a:blipFill dpi="0" rotWithShape="1">
            <a:blip r:embed="rId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C6B8C1-900F-419C-93EE-4D03BE34E78F}"/>
              </a:ext>
            </a:extLst>
          </p:cNvPr>
          <p:cNvSpPr/>
          <p:nvPr/>
        </p:nvSpPr>
        <p:spPr>
          <a:xfrm>
            <a:off x="4329748" y="2497976"/>
            <a:ext cx="35325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spc="600" dirty="0">
                <a:ln w="0"/>
                <a:solidFill>
                  <a:srgbClr val="FFFF00"/>
                </a:solidFill>
                <a:latin typeface="Bebas" pitchFamily="2" charset="0"/>
              </a:rPr>
              <a:t>MAGIC</a:t>
            </a:r>
            <a:endParaRPr lang="en-US" sz="8800" b="0" cap="none" spc="600" dirty="0">
              <a:ln w="0"/>
              <a:solidFill>
                <a:srgbClr val="FFFF00"/>
              </a:solidFill>
              <a:latin typeface="Bebas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A814A9-F4E5-43D9-A949-7AA591F74B67}"/>
              </a:ext>
            </a:extLst>
          </p:cNvPr>
          <p:cNvSpPr/>
          <p:nvPr/>
        </p:nvSpPr>
        <p:spPr>
          <a:xfrm>
            <a:off x="5921476" y="3964739"/>
            <a:ext cx="1638300" cy="9617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Percussion Background Music For Videos">
            <a:hlinkClick r:id="" action="ppaction://media"/>
            <a:extLst>
              <a:ext uri="{FF2B5EF4-FFF2-40B4-BE49-F238E27FC236}">
                <a16:creationId xmlns:a16="http://schemas.microsoft.com/office/drawing/2014/main" id="{B57359B7-A6DF-4BA2-9F05-D6E6BF5715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" end="63064.4583"/>
                  <p14:fade ou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20484" y="-463959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8AE5D3-EB03-4FF9-86E9-BD6D44F9866B}"/>
              </a:ext>
            </a:extLst>
          </p:cNvPr>
          <p:cNvSpPr/>
          <p:nvPr/>
        </p:nvSpPr>
        <p:spPr>
          <a:xfrm>
            <a:off x="559559" y="545910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E84E5-37DE-4CD2-A595-D0C7708DF00A}"/>
              </a:ext>
            </a:extLst>
          </p:cNvPr>
          <p:cNvSpPr/>
          <p:nvPr/>
        </p:nvSpPr>
        <p:spPr>
          <a:xfrm>
            <a:off x="11523259" y="5794043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571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Diamond 3">
            <a:extLst>
              <a:ext uri="{FF2B5EF4-FFF2-40B4-BE49-F238E27FC236}">
                <a16:creationId xmlns:a16="http://schemas.microsoft.com/office/drawing/2014/main" id="{E902DFD1-657E-4983-A71F-584B209331FE}"/>
              </a:ext>
            </a:extLst>
          </p:cNvPr>
          <p:cNvSpPr/>
          <p:nvPr/>
        </p:nvSpPr>
        <p:spPr>
          <a:xfrm>
            <a:off x="2857500" y="190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5" name="Diamond 4">
            <a:extLst>
              <a:ext uri="{FF2B5EF4-FFF2-40B4-BE49-F238E27FC236}">
                <a16:creationId xmlns:a16="http://schemas.microsoft.com/office/drawing/2014/main" id="{3E77E09A-9FF1-4E26-B75D-4878DFB225F0}"/>
              </a:ext>
            </a:extLst>
          </p:cNvPr>
          <p:cNvSpPr/>
          <p:nvPr/>
        </p:nvSpPr>
        <p:spPr>
          <a:xfrm>
            <a:off x="6286500" y="-3238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6" name="Diamond 5">
            <a:extLst>
              <a:ext uri="{FF2B5EF4-FFF2-40B4-BE49-F238E27FC236}">
                <a16:creationId xmlns:a16="http://schemas.microsoft.com/office/drawing/2014/main" id="{B09A690C-9672-45AC-91EC-966A53C8E1A1}"/>
              </a:ext>
            </a:extLst>
          </p:cNvPr>
          <p:cNvSpPr/>
          <p:nvPr/>
        </p:nvSpPr>
        <p:spPr>
          <a:xfrm>
            <a:off x="-571500" y="3619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7" name="Diamond 6">
            <a:extLst>
              <a:ext uri="{FF2B5EF4-FFF2-40B4-BE49-F238E27FC236}">
                <a16:creationId xmlns:a16="http://schemas.microsoft.com/office/drawing/2014/main" id="{5BC1810B-80C0-4832-8993-711E34A10F40}"/>
              </a:ext>
            </a:extLst>
          </p:cNvPr>
          <p:cNvSpPr/>
          <p:nvPr/>
        </p:nvSpPr>
        <p:spPr>
          <a:xfrm>
            <a:off x="5581034" y="4329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8" name="Diamond 7">
            <a:extLst>
              <a:ext uri="{FF2B5EF4-FFF2-40B4-BE49-F238E27FC236}">
                <a16:creationId xmlns:a16="http://schemas.microsoft.com/office/drawing/2014/main" id="{23AE1CA6-E5B1-4DAC-8AC3-50FE82F201AD}"/>
              </a:ext>
            </a:extLst>
          </p:cNvPr>
          <p:cNvSpPr/>
          <p:nvPr/>
        </p:nvSpPr>
        <p:spPr>
          <a:xfrm>
            <a:off x="9010034" y="900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0" name="Diamond 9">
            <a:extLst>
              <a:ext uri="{FF2B5EF4-FFF2-40B4-BE49-F238E27FC236}">
                <a16:creationId xmlns:a16="http://schemas.microsoft.com/office/drawing/2014/main" id="{131F5419-59DD-4D1D-9F38-F29B5544F6F7}"/>
              </a:ext>
            </a:extLst>
          </p:cNvPr>
          <p:cNvSpPr/>
          <p:nvPr/>
        </p:nvSpPr>
        <p:spPr>
          <a:xfrm>
            <a:off x="-43016" y="-3801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2" name="Diamond 11">
            <a:extLst>
              <a:ext uri="{FF2B5EF4-FFF2-40B4-BE49-F238E27FC236}">
                <a16:creationId xmlns:a16="http://schemas.microsoft.com/office/drawing/2014/main" id="{FC96C4C0-77F7-44CF-9793-449228B50388}"/>
              </a:ext>
            </a:extLst>
          </p:cNvPr>
          <p:cNvSpPr/>
          <p:nvPr/>
        </p:nvSpPr>
        <p:spPr>
          <a:xfrm>
            <a:off x="-3472016" y="-372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C6B8C1-900F-419C-93EE-4D03BE34E78F}"/>
              </a:ext>
            </a:extLst>
          </p:cNvPr>
          <p:cNvSpPr/>
          <p:nvPr/>
        </p:nvSpPr>
        <p:spPr>
          <a:xfrm>
            <a:off x="3944615" y="2731363"/>
            <a:ext cx="43027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spc="600" dirty="0">
                <a:ln w="0"/>
                <a:solidFill>
                  <a:srgbClr val="FFFF00"/>
                </a:solidFill>
                <a:latin typeface="Bebas" pitchFamily="2" charset="0"/>
              </a:rPr>
              <a:t>M   A   G   I   C</a:t>
            </a:r>
            <a:endParaRPr lang="en-US" sz="6000" b="0" cap="none" spc="600" dirty="0">
              <a:ln w="0"/>
              <a:solidFill>
                <a:srgbClr val="FFFF00"/>
              </a:solidFill>
              <a:latin typeface="Bebas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1AD66A-1564-4BFF-8F2F-0750716F01F0}"/>
              </a:ext>
            </a:extLst>
          </p:cNvPr>
          <p:cNvSpPr/>
          <p:nvPr/>
        </p:nvSpPr>
        <p:spPr>
          <a:xfrm>
            <a:off x="569404" y="5075867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5B96D0-522B-4061-A8A9-0C6864A8B71F}"/>
              </a:ext>
            </a:extLst>
          </p:cNvPr>
          <p:cNvSpPr/>
          <p:nvPr/>
        </p:nvSpPr>
        <p:spPr>
          <a:xfrm>
            <a:off x="11629409" y="464152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6F69E1-C1F3-4D6F-BD69-F81BC5B94C0C}"/>
              </a:ext>
            </a:extLst>
          </p:cNvPr>
          <p:cNvSpPr/>
          <p:nvPr/>
        </p:nvSpPr>
        <p:spPr>
          <a:xfrm>
            <a:off x="6998587" y="3707414"/>
            <a:ext cx="139191" cy="19584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9437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Char"/>
      </p:transition>
    </mc:Choice>
    <mc:Fallback xmlns="">
      <p:transition advClick="0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Diamond 3">
            <a:extLst>
              <a:ext uri="{FF2B5EF4-FFF2-40B4-BE49-F238E27FC236}">
                <a16:creationId xmlns:a16="http://schemas.microsoft.com/office/drawing/2014/main" id="{E902DFD1-657E-4983-A71F-584B209331FE}"/>
              </a:ext>
            </a:extLst>
          </p:cNvPr>
          <p:cNvSpPr/>
          <p:nvPr/>
        </p:nvSpPr>
        <p:spPr>
          <a:xfrm rot="5400000">
            <a:off x="2857500" y="190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5" name="Diamond 4">
            <a:extLst>
              <a:ext uri="{FF2B5EF4-FFF2-40B4-BE49-F238E27FC236}">
                <a16:creationId xmlns:a16="http://schemas.microsoft.com/office/drawing/2014/main" id="{3E77E09A-9FF1-4E26-B75D-4878DFB225F0}"/>
              </a:ext>
            </a:extLst>
          </p:cNvPr>
          <p:cNvSpPr/>
          <p:nvPr/>
        </p:nvSpPr>
        <p:spPr>
          <a:xfrm rot="5400000">
            <a:off x="6286500" y="-3238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6" name="Diamond 5">
            <a:extLst>
              <a:ext uri="{FF2B5EF4-FFF2-40B4-BE49-F238E27FC236}">
                <a16:creationId xmlns:a16="http://schemas.microsoft.com/office/drawing/2014/main" id="{B09A690C-9672-45AC-91EC-966A53C8E1A1}"/>
              </a:ext>
            </a:extLst>
          </p:cNvPr>
          <p:cNvSpPr/>
          <p:nvPr/>
        </p:nvSpPr>
        <p:spPr>
          <a:xfrm rot="5400000">
            <a:off x="-571500" y="3619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7" name="Diamond 6">
            <a:extLst>
              <a:ext uri="{FF2B5EF4-FFF2-40B4-BE49-F238E27FC236}">
                <a16:creationId xmlns:a16="http://schemas.microsoft.com/office/drawing/2014/main" id="{5BC1810B-80C0-4832-8993-711E34A10F40}"/>
              </a:ext>
            </a:extLst>
          </p:cNvPr>
          <p:cNvSpPr/>
          <p:nvPr/>
        </p:nvSpPr>
        <p:spPr>
          <a:xfrm rot="5400000">
            <a:off x="5581034" y="4329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8" name="Diamond 7">
            <a:extLst>
              <a:ext uri="{FF2B5EF4-FFF2-40B4-BE49-F238E27FC236}">
                <a16:creationId xmlns:a16="http://schemas.microsoft.com/office/drawing/2014/main" id="{23AE1CA6-E5B1-4DAC-8AC3-50FE82F201AD}"/>
              </a:ext>
            </a:extLst>
          </p:cNvPr>
          <p:cNvSpPr/>
          <p:nvPr/>
        </p:nvSpPr>
        <p:spPr>
          <a:xfrm rot="5400000">
            <a:off x="9010034" y="900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0" name="Diamond 9">
            <a:extLst>
              <a:ext uri="{FF2B5EF4-FFF2-40B4-BE49-F238E27FC236}">
                <a16:creationId xmlns:a16="http://schemas.microsoft.com/office/drawing/2014/main" id="{131F5419-59DD-4D1D-9F38-F29B5544F6F7}"/>
              </a:ext>
            </a:extLst>
          </p:cNvPr>
          <p:cNvSpPr/>
          <p:nvPr/>
        </p:nvSpPr>
        <p:spPr>
          <a:xfrm rot="5400000">
            <a:off x="-43016" y="-3801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2" name="Diamond 11">
            <a:extLst>
              <a:ext uri="{FF2B5EF4-FFF2-40B4-BE49-F238E27FC236}">
                <a16:creationId xmlns:a16="http://schemas.microsoft.com/office/drawing/2014/main" id="{FC96C4C0-77F7-44CF-9793-449228B50388}"/>
              </a:ext>
            </a:extLst>
          </p:cNvPr>
          <p:cNvSpPr/>
          <p:nvPr/>
        </p:nvSpPr>
        <p:spPr>
          <a:xfrm rot="5400000">
            <a:off x="-3472016" y="-372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C6B8C1-900F-419C-93EE-4D03BE34E78F}"/>
              </a:ext>
            </a:extLst>
          </p:cNvPr>
          <p:cNvSpPr/>
          <p:nvPr/>
        </p:nvSpPr>
        <p:spPr>
          <a:xfrm>
            <a:off x="4038900" y="2497976"/>
            <a:ext cx="411420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spc="600" dirty="0">
                <a:ln w="0"/>
                <a:solidFill>
                  <a:srgbClr val="FFFF00"/>
                </a:solidFill>
                <a:latin typeface="Bebas" pitchFamily="2" charset="0"/>
              </a:rPr>
              <a:t>VIDEO</a:t>
            </a:r>
            <a:endParaRPr lang="en-US" sz="11500" b="0" cap="none" spc="600" dirty="0">
              <a:ln w="0"/>
              <a:solidFill>
                <a:srgbClr val="FFFF00"/>
              </a:solidFill>
              <a:latin typeface="Bebas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4D3564-2F8B-41A1-B63F-98639EAA5876}"/>
              </a:ext>
            </a:extLst>
          </p:cNvPr>
          <p:cNvSpPr/>
          <p:nvPr/>
        </p:nvSpPr>
        <p:spPr>
          <a:xfrm rot="16200000">
            <a:off x="1115705" y="5759490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CEFD5A-8F48-4F04-9BC6-FF56EC4F05BC}"/>
              </a:ext>
            </a:extLst>
          </p:cNvPr>
          <p:cNvSpPr/>
          <p:nvPr/>
        </p:nvSpPr>
        <p:spPr>
          <a:xfrm rot="16200000">
            <a:off x="11110736" y="108141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3B61DB-E156-4F74-B622-BCDC6217925F}"/>
              </a:ext>
            </a:extLst>
          </p:cNvPr>
          <p:cNvSpPr/>
          <p:nvPr/>
        </p:nvSpPr>
        <p:spPr>
          <a:xfrm>
            <a:off x="4265650" y="2567540"/>
            <a:ext cx="658312" cy="1080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2539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Char"/>
      </p:transition>
    </mc:Choice>
    <mc:Fallback xmlns="">
      <p:transition advClick="0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Diamond 3">
            <a:extLst>
              <a:ext uri="{FF2B5EF4-FFF2-40B4-BE49-F238E27FC236}">
                <a16:creationId xmlns:a16="http://schemas.microsoft.com/office/drawing/2014/main" id="{E902DFD1-657E-4983-A71F-584B209331FE}"/>
              </a:ext>
            </a:extLst>
          </p:cNvPr>
          <p:cNvSpPr/>
          <p:nvPr/>
        </p:nvSpPr>
        <p:spPr>
          <a:xfrm>
            <a:off x="2857500" y="190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5" name="Diamond 4">
            <a:extLst>
              <a:ext uri="{FF2B5EF4-FFF2-40B4-BE49-F238E27FC236}">
                <a16:creationId xmlns:a16="http://schemas.microsoft.com/office/drawing/2014/main" id="{3E77E09A-9FF1-4E26-B75D-4878DFB225F0}"/>
              </a:ext>
            </a:extLst>
          </p:cNvPr>
          <p:cNvSpPr/>
          <p:nvPr/>
        </p:nvSpPr>
        <p:spPr>
          <a:xfrm>
            <a:off x="6286500" y="-3238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6" name="Diamond 5">
            <a:extLst>
              <a:ext uri="{FF2B5EF4-FFF2-40B4-BE49-F238E27FC236}">
                <a16:creationId xmlns:a16="http://schemas.microsoft.com/office/drawing/2014/main" id="{B09A690C-9672-45AC-91EC-966A53C8E1A1}"/>
              </a:ext>
            </a:extLst>
          </p:cNvPr>
          <p:cNvSpPr/>
          <p:nvPr/>
        </p:nvSpPr>
        <p:spPr>
          <a:xfrm>
            <a:off x="-571500" y="3619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7" name="Diamond 6">
            <a:extLst>
              <a:ext uri="{FF2B5EF4-FFF2-40B4-BE49-F238E27FC236}">
                <a16:creationId xmlns:a16="http://schemas.microsoft.com/office/drawing/2014/main" id="{5BC1810B-80C0-4832-8993-711E34A10F40}"/>
              </a:ext>
            </a:extLst>
          </p:cNvPr>
          <p:cNvSpPr/>
          <p:nvPr/>
        </p:nvSpPr>
        <p:spPr>
          <a:xfrm>
            <a:off x="5581034" y="4329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8" name="Diamond 7">
            <a:extLst>
              <a:ext uri="{FF2B5EF4-FFF2-40B4-BE49-F238E27FC236}">
                <a16:creationId xmlns:a16="http://schemas.microsoft.com/office/drawing/2014/main" id="{23AE1CA6-E5B1-4DAC-8AC3-50FE82F201AD}"/>
              </a:ext>
            </a:extLst>
          </p:cNvPr>
          <p:cNvSpPr/>
          <p:nvPr/>
        </p:nvSpPr>
        <p:spPr>
          <a:xfrm>
            <a:off x="9010034" y="900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0" name="Diamond 9">
            <a:extLst>
              <a:ext uri="{FF2B5EF4-FFF2-40B4-BE49-F238E27FC236}">
                <a16:creationId xmlns:a16="http://schemas.microsoft.com/office/drawing/2014/main" id="{131F5419-59DD-4D1D-9F38-F29B5544F6F7}"/>
              </a:ext>
            </a:extLst>
          </p:cNvPr>
          <p:cNvSpPr/>
          <p:nvPr/>
        </p:nvSpPr>
        <p:spPr>
          <a:xfrm>
            <a:off x="-43016" y="-3801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2" name="Diamond 11">
            <a:extLst>
              <a:ext uri="{FF2B5EF4-FFF2-40B4-BE49-F238E27FC236}">
                <a16:creationId xmlns:a16="http://schemas.microsoft.com/office/drawing/2014/main" id="{FC96C4C0-77F7-44CF-9793-449228B50388}"/>
              </a:ext>
            </a:extLst>
          </p:cNvPr>
          <p:cNvSpPr/>
          <p:nvPr/>
        </p:nvSpPr>
        <p:spPr>
          <a:xfrm>
            <a:off x="-3472016" y="-372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C6B8C1-900F-419C-93EE-4D03BE34E78F}"/>
              </a:ext>
            </a:extLst>
          </p:cNvPr>
          <p:cNvSpPr/>
          <p:nvPr/>
        </p:nvSpPr>
        <p:spPr>
          <a:xfrm>
            <a:off x="3196111" y="2731363"/>
            <a:ext cx="579979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spc="600" dirty="0">
                <a:ln w="0"/>
                <a:solidFill>
                  <a:srgbClr val="FFFF00"/>
                </a:solidFill>
                <a:latin typeface="Bebas" pitchFamily="2" charset="0"/>
              </a:rPr>
              <a:t>MAGICVIDEOFX</a:t>
            </a:r>
            <a:endParaRPr lang="en-US" sz="6000" b="0" cap="none" spc="600" dirty="0">
              <a:ln w="0"/>
              <a:solidFill>
                <a:srgbClr val="FFFF00"/>
              </a:solidFill>
              <a:latin typeface="Bebas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429C9A-F04C-48ED-B0CD-D6B8FD974B8C}"/>
              </a:ext>
            </a:extLst>
          </p:cNvPr>
          <p:cNvSpPr/>
          <p:nvPr/>
        </p:nvSpPr>
        <p:spPr>
          <a:xfrm>
            <a:off x="3480555" y="3767123"/>
            <a:ext cx="1847914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79AB0A-C5AC-4D20-9747-D4C998E45438}"/>
              </a:ext>
            </a:extLst>
          </p:cNvPr>
          <p:cNvSpPr/>
          <p:nvPr/>
        </p:nvSpPr>
        <p:spPr>
          <a:xfrm>
            <a:off x="569404" y="5075867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2A8B27-16A4-4AD9-BD73-F39DD6759AB9}"/>
              </a:ext>
            </a:extLst>
          </p:cNvPr>
          <p:cNvSpPr/>
          <p:nvPr/>
        </p:nvSpPr>
        <p:spPr>
          <a:xfrm>
            <a:off x="11629409" y="464152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060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Char"/>
      </p:transition>
    </mc:Choice>
    <mc:Fallback xmlns="">
      <p:transition advClick="0" advTm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Diamond 3">
            <a:extLst>
              <a:ext uri="{FF2B5EF4-FFF2-40B4-BE49-F238E27FC236}">
                <a16:creationId xmlns:a16="http://schemas.microsoft.com/office/drawing/2014/main" id="{E902DFD1-657E-4983-A71F-584B209331FE}"/>
              </a:ext>
            </a:extLst>
          </p:cNvPr>
          <p:cNvSpPr/>
          <p:nvPr/>
        </p:nvSpPr>
        <p:spPr>
          <a:xfrm rot="5400000">
            <a:off x="895658" y="-1771341"/>
            <a:ext cx="10400684" cy="10400684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5" name="Diamond 4">
            <a:extLst>
              <a:ext uri="{FF2B5EF4-FFF2-40B4-BE49-F238E27FC236}">
                <a16:creationId xmlns:a16="http://schemas.microsoft.com/office/drawing/2014/main" id="{3E77E09A-9FF1-4E26-B75D-4878DFB225F0}"/>
              </a:ext>
            </a:extLst>
          </p:cNvPr>
          <p:cNvSpPr/>
          <p:nvPr/>
        </p:nvSpPr>
        <p:spPr>
          <a:xfrm rot="10800000">
            <a:off x="6286500" y="-3238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6" name="Diamond 5">
            <a:extLst>
              <a:ext uri="{FF2B5EF4-FFF2-40B4-BE49-F238E27FC236}">
                <a16:creationId xmlns:a16="http://schemas.microsoft.com/office/drawing/2014/main" id="{B09A690C-9672-45AC-91EC-966A53C8E1A1}"/>
              </a:ext>
            </a:extLst>
          </p:cNvPr>
          <p:cNvSpPr/>
          <p:nvPr/>
        </p:nvSpPr>
        <p:spPr>
          <a:xfrm rot="10800000">
            <a:off x="-571500" y="3619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7" name="Diamond 6">
            <a:extLst>
              <a:ext uri="{FF2B5EF4-FFF2-40B4-BE49-F238E27FC236}">
                <a16:creationId xmlns:a16="http://schemas.microsoft.com/office/drawing/2014/main" id="{5BC1810B-80C0-4832-8993-711E34A10F40}"/>
              </a:ext>
            </a:extLst>
          </p:cNvPr>
          <p:cNvSpPr/>
          <p:nvPr/>
        </p:nvSpPr>
        <p:spPr>
          <a:xfrm rot="10800000">
            <a:off x="5581034" y="4329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8" name="Diamond 7">
            <a:extLst>
              <a:ext uri="{FF2B5EF4-FFF2-40B4-BE49-F238E27FC236}">
                <a16:creationId xmlns:a16="http://schemas.microsoft.com/office/drawing/2014/main" id="{23AE1CA6-E5B1-4DAC-8AC3-50FE82F201AD}"/>
              </a:ext>
            </a:extLst>
          </p:cNvPr>
          <p:cNvSpPr/>
          <p:nvPr/>
        </p:nvSpPr>
        <p:spPr>
          <a:xfrm rot="10800000">
            <a:off x="9010034" y="900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0" name="Diamond 9">
            <a:extLst>
              <a:ext uri="{FF2B5EF4-FFF2-40B4-BE49-F238E27FC236}">
                <a16:creationId xmlns:a16="http://schemas.microsoft.com/office/drawing/2014/main" id="{131F5419-59DD-4D1D-9F38-F29B5544F6F7}"/>
              </a:ext>
            </a:extLst>
          </p:cNvPr>
          <p:cNvSpPr/>
          <p:nvPr/>
        </p:nvSpPr>
        <p:spPr>
          <a:xfrm rot="10800000">
            <a:off x="-43016" y="-3801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2" name="Diamond 11">
            <a:extLst>
              <a:ext uri="{FF2B5EF4-FFF2-40B4-BE49-F238E27FC236}">
                <a16:creationId xmlns:a16="http://schemas.microsoft.com/office/drawing/2014/main" id="{FC96C4C0-77F7-44CF-9793-449228B50388}"/>
              </a:ext>
            </a:extLst>
          </p:cNvPr>
          <p:cNvSpPr/>
          <p:nvPr/>
        </p:nvSpPr>
        <p:spPr>
          <a:xfrm rot="10800000">
            <a:off x="-3472016" y="-372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C6B8C1-900F-419C-93EE-4D03BE34E78F}"/>
              </a:ext>
            </a:extLst>
          </p:cNvPr>
          <p:cNvSpPr/>
          <p:nvPr/>
        </p:nvSpPr>
        <p:spPr>
          <a:xfrm>
            <a:off x="3663829" y="2955176"/>
            <a:ext cx="48643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spc="600" dirty="0">
                <a:ln w="0"/>
                <a:solidFill>
                  <a:srgbClr val="FFFF00"/>
                </a:solidFill>
                <a:latin typeface="Bebas" pitchFamily="2" charset="0"/>
              </a:rPr>
              <a:t>MAGICVIDEOFX</a:t>
            </a:r>
            <a:endParaRPr lang="en-US" sz="4800" b="0" cap="none" spc="600" dirty="0">
              <a:ln w="0"/>
              <a:solidFill>
                <a:srgbClr val="FFFF00"/>
              </a:solidFill>
              <a:latin typeface="Bebas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EEAF0F-CBD3-4C1E-B684-DA6ED33B35A1}"/>
              </a:ext>
            </a:extLst>
          </p:cNvPr>
          <p:cNvSpPr/>
          <p:nvPr/>
        </p:nvSpPr>
        <p:spPr>
          <a:xfrm>
            <a:off x="5728455" y="3786173"/>
            <a:ext cx="1847914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B25149-875A-49E3-9986-C4FDDE517A93}"/>
              </a:ext>
            </a:extLst>
          </p:cNvPr>
          <p:cNvSpPr/>
          <p:nvPr/>
        </p:nvSpPr>
        <p:spPr>
          <a:xfrm rot="16200000">
            <a:off x="1115705" y="5759490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FBA704-5EFD-471E-A75E-3AEEC2295269}"/>
              </a:ext>
            </a:extLst>
          </p:cNvPr>
          <p:cNvSpPr/>
          <p:nvPr/>
        </p:nvSpPr>
        <p:spPr>
          <a:xfrm rot="16200000">
            <a:off x="11110736" y="108141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567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Diamond 3">
            <a:extLst>
              <a:ext uri="{FF2B5EF4-FFF2-40B4-BE49-F238E27FC236}">
                <a16:creationId xmlns:a16="http://schemas.microsoft.com/office/drawing/2014/main" id="{E902DFD1-657E-4983-A71F-584B209331FE}"/>
              </a:ext>
            </a:extLst>
          </p:cNvPr>
          <p:cNvSpPr/>
          <p:nvPr/>
        </p:nvSpPr>
        <p:spPr>
          <a:xfrm rot="5400000">
            <a:off x="895658" y="-1771341"/>
            <a:ext cx="10400684" cy="10400684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5" name="Diamond 4">
            <a:extLst>
              <a:ext uri="{FF2B5EF4-FFF2-40B4-BE49-F238E27FC236}">
                <a16:creationId xmlns:a16="http://schemas.microsoft.com/office/drawing/2014/main" id="{3E77E09A-9FF1-4E26-B75D-4878DFB225F0}"/>
              </a:ext>
            </a:extLst>
          </p:cNvPr>
          <p:cNvSpPr/>
          <p:nvPr/>
        </p:nvSpPr>
        <p:spPr>
          <a:xfrm rot="10800000">
            <a:off x="6286500" y="-3238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6" name="Diamond 5">
            <a:extLst>
              <a:ext uri="{FF2B5EF4-FFF2-40B4-BE49-F238E27FC236}">
                <a16:creationId xmlns:a16="http://schemas.microsoft.com/office/drawing/2014/main" id="{B09A690C-9672-45AC-91EC-966A53C8E1A1}"/>
              </a:ext>
            </a:extLst>
          </p:cNvPr>
          <p:cNvSpPr/>
          <p:nvPr/>
        </p:nvSpPr>
        <p:spPr>
          <a:xfrm rot="10800000">
            <a:off x="-571500" y="3619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7" name="Diamond 6">
            <a:extLst>
              <a:ext uri="{FF2B5EF4-FFF2-40B4-BE49-F238E27FC236}">
                <a16:creationId xmlns:a16="http://schemas.microsoft.com/office/drawing/2014/main" id="{5BC1810B-80C0-4832-8993-711E34A10F40}"/>
              </a:ext>
            </a:extLst>
          </p:cNvPr>
          <p:cNvSpPr/>
          <p:nvPr/>
        </p:nvSpPr>
        <p:spPr>
          <a:xfrm rot="10800000">
            <a:off x="5581034" y="4329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8" name="Diamond 7">
            <a:extLst>
              <a:ext uri="{FF2B5EF4-FFF2-40B4-BE49-F238E27FC236}">
                <a16:creationId xmlns:a16="http://schemas.microsoft.com/office/drawing/2014/main" id="{23AE1CA6-E5B1-4DAC-8AC3-50FE82F201AD}"/>
              </a:ext>
            </a:extLst>
          </p:cNvPr>
          <p:cNvSpPr/>
          <p:nvPr/>
        </p:nvSpPr>
        <p:spPr>
          <a:xfrm rot="10800000">
            <a:off x="9010034" y="900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0" name="Diamond 9">
            <a:extLst>
              <a:ext uri="{FF2B5EF4-FFF2-40B4-BE49-F238E27FC236}">
                <a16:creationId xmlns:a16="http://schemas.microsoft.com/office/drawing/2014/main" id="{131F5419-59DD-4D1D-9F38-F29B5544F6F7}"/>
              </a:ext>
            </a:extLst>
          </p:cNvPr>
          <p:cNvSpPr/>
          <p:nvPr/>
        </p:nvSpPr>
        <p:spPr>
          <a:xfrm rot="10800000">
            <a:off x="-43016" y="-3801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2" name="Diamond 11">
            <a:extLst>
              <a:ext uri="{FF2B5EF4-FFF2-40B4-BE49-F238E27FC236}">
                <a16:creationId xmlns:a16="http://schemas.microsoft.com/office/drawing/2014/main" id="{FC96C4C0-77F7-44CF-9793-449228B50388}"/>
              </a:ext>
            </a:extLst>
          </p:cNvPr>
          <p:cNvSpPr/>
          <p:nvPr/>
        </p:nvSpPr>
        <p:spPr>
          <a:xfrm rot="10800000">
            <a:off x="-3472016" y="-372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85983A-B364-4CBF-A669-08F157D7AC2C}"/>
              </a:ext>
            </a:extLst>
          </p:cNvPr>
          <p:cNvSpPr/>
          <p:nvPr/>
        </p:nvSpPr>
        <p:spPr>
          <a:xfrm>
            <a:off x="-43016" y="0"/>
            <a:ext cx="12235016" cy="6489959"/>
          </a:xfrm>
          <a:prstGeom prst="rect">
            <a:avLst/>
          </a:prstGeom>
          <a:blipFill dpi="0" rotWithShape="1">
            <a:blip r:embed="rId2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C6B8C1-900F-419C-93EE-4D03BE34E78F}"/>
              </a:ext>
            </a:extLst>
          </p:cNvPr>
          <p:cNvSpPr/>
          <p:nvPr/>
        </p:nvSpPr>
        <p:spPr>
          <a:xfrm>
            <a:off x="4288518" y="2955176"/>
            <a:ext cx="36149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spc="600" dirty="0">
                <a:ln w="0"/>
                <a:solidFill>
                  <a:srgbClr val="FFFF00"/>
                </a:solidFill>
                <a:latin typeface="Bebas" pitchFamily="2" charset="0"/>
              </a:rPr>
              <a:t>MAGICVIDEOFX</a:t>
            </a:r>
            <a:endParaRPr lang="en-US" sz="3200" b="0" cap="none" spc="600" dirty="0">
              <a:ln w="0"/>
              <a:solidFill>
                <a:srgbClr val="FFFF00"/>
              </a:solidFill>
              <a:latin typeface="Beba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923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Diamond 3">
            <a:extLst>
              <a:ext uri="{FF2B5EF4-FFF2-40B4-BE49-F238E27FC236}">
                <a16:creationId xmlns:a16="http://schemas.microsoft.com/office/drawing/2014/main" id="{E902DFD1-657E-4983-A71F-584B209331FE}"/>
              </a:ext>
            </a:extLst>
          </p:cNvPr>
          <p:cNvSpPr/>
          <p:nvPr/>
        </p:nvSpPr>
        <p:spPr>
          <a:xfrm rot="5400000">
            <a:off x="-250350" y="-2991465"/>
            <a:ext cx="12692701" cy="12692701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5" name="Diamond 4">
            <a:extLst>
              <a:ext uri="{FF2B5EF4-FFF2-40B4-BE49-F238E27FC236}">
                <a16:creationId xmlns:a16="http://schemas.microsoft.com/office/drawing/2014/main" id="{3E77E09A-9FF1-4E26-B75D-4878DFB225F0}"/>
              </a:ext>
            </a:extLst>
          </p:cNvPr>
          <p:cNvSpPr/>
          <p:nvPr/>
        </p:nvSpPr>
        <p:spPr>
          <a:xfrm rot="5400000">
            <a:off x="6286500" y="-3238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6" name="Diamond 5">
            <a:extLst>
              <a:ext uri="{FF2B5EF4-FFF2-40B4-BE49-F238E27FC236}">
                <a16:creationId xmlns:a16="http://schemas.microsoft.com/office/drawing/2014/main" id="{B09A690C-9672-45AC-91EC-966A53C8E1A1}"/>
              </a:ext>
            </a:extLst>
          </p:cNvPr>
          <p:cNvSpPr/>
          <p:nvPr/>
        </p:nvSpPr>
        <p:spPr>
          <a:xfrm rot="5400000">
            <a:off x="-571500" y="3619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7" name="Diamond 6">
            <a:extLst>
              <a:ext uri="{FF2B5EF4-FFF2-40B4-BE49-F238E27FC236}">
                <a16:creationId xmlns:a16="http://schemas.microsoft.com/office/drawing/2014/main" id="{5BC1810B-80C0-4832-8993-711E34A10F40}"/>
              </a:ext>
            </a:extLst>
          </p:cNvPr>
          <p:cNvSpPr/>
          <p:nvPr/>
        </p:nvSpPr>
        <p:spPr>
          <a:xfrm rot="5400000">
            <a:off x="5581034" y="4329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8" name="Diamond 7">
            <a:extLst>
              <a:ext uri="{FF2B5EF4-FFF2-40B4-BE49-F238E27FC236}">
                <a16:creationId xmlns:a16="http://schemas.microsoft.com/office/drawing/2014/main" id="{23AE1CA6-E5B1-4DAC-8AC3-50FE82F201AD}"/>
              </a:ext>
            </a:extLst>
          </p:cNvPr>
          <p:cNvSpPr/>
          <p:nvPr/>
        </p:nvSpPr>
        <p:spPr>
          <a:xfrm rot="5400000">
            <a:off x="9010034" y="900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0" name="Diamond 9">
            <a:extLst>
              <a:ext uri="{FF2B5EF4-FFF2-40B4-BE49-F238E27FC236}">
                <a16:creationId xmlns:a16="http://schemas.microsoft.com/office/drawing/2014/main" id="{131F5419-59DD-4D1D-9F38-F29B5544F6F7}"/>
              </a:ext>
            </a:extLst>
          </p:cNvPr>
          <p:cNvSpPr/>
          <p:nvPr/>
        </p:nvSpPr>
        <p:spPr>
          <a:xfrm rot="5400000">
            <a:off x="-43016" y="-3801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2" name="Diamond 11">
            <a:extLst>
              <a:ext uri="{FF2B5EF4-FFF2-40B4-BE49-F238E27FC236}">
                <a16:creationId xmlns:a16="http://schemas.microsoft.com/office/drawing/2014/main" id="{FC96C4C0-77F7-44CF-9793-449228B50388}"/>
              </a:ext>
            </a:extLst>
          </p:cNvPr>
          <p:cNvSpPr/>
          <p:nvPr/>
        </p:nvSpPr>
        <p:spPr>
          <a:xfrm rot="5400000">
            <a:off x="-3472016" y="-372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468F85-FCF2-4B64-8A86-D5CA0F102FFF}"/>
              </a:ext>
            </a:extLst>
          </p:cNvPr>
          <p:cNvSpPr/>
          <p:nvPr/>
        </p:nvSpPr>
        <p:spPr>
          <a:xfrm>
            <a:off x="-43016" y="0"/>
            <a:ext cx="12235016" cy="6489959"/>
          </a:xfrm>
          <a:prstGeom prst="rect">
            <a:avLst/>
          </a:prstGeom>
          <a:blipFill dpi="0" rotWithShape="1">
            <a:blip r:embed="rId3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C6B8C1-900F-419C-93EE-4D03BE34E78F}"/>
              </a:ext>
            </a:extLst>
          </p:cNvPr>
          <p:cNvSpPr/>
          <p:nvPr/>
        </p:nvSpPr>
        <p:spPr>
          <a:xfrm>
            <a:off x="3075782" y="2497976"/>
            <a:ext cx="604043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spc="600" dirty="0">
                <a:ln w="0"/>
                <a:solidFill>
                  <a:srgbClr val="FFFF00"/>
                </a:solidFill>
                <a:latin typeface="Bebas" pitchFamily="2" charset="0"/>
              </a:rPr>
              <a:t>M  A  G  I  C</a:t>
            </a:r>
            <a:endParaRPr lang="en-US" sz="11500" b="0" cap="none" spc="600" dirty="0">
              <a:ln w="0"/>
              <a:solidFill>
                <a:srgbClr val="FFFF00"/>
              </a:solidFill>
              <a:latin typeface="Bebas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643A68-A758-441A-A362-0F7F12430AC7}"/>
              </a:ext>
            </a:extLst>
          </p:cNvPr>
          <p:cNvSpPr/>
          <p:nvPr/>
        </p:nvSpPr>
        <p:spPr>
          <a:xfrm>
            <a:off x="3195484" y="4360460"/>
            <a:ext cx="1638300" cy="9617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536549-B26E-466E-9CDC-E88BA75C8621}"/>
              </a:ext>
            </a:extLst>
          </p:cNvPr>
          <p:cNvSpPr/>
          <p:nvPr/>
        </p:nvSpPr>
        <p:spPr>
          <a:xfrm rot="5400000">
            <a:off x="10904591" y="245661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CB0E78-EFD4-4D1F-86F9-2F137542567A}"/>
              </a:ext>
            </a:extLst>
          </p:cNvPr>
          <p:cNvSpPr/>
          <p:nvPr/>
        </p:nvSpPr>
        <p:spPr>
          <a:xfrm rot="5400000">
            <a:off x="1301061" y="5794043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411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Char"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Diamond 3">
            <a:extLst>
              <a:ext uri="{FF2B5EF4-FFF2-40B4-BE49-F238E27FC236}">
                <a16:creationId xmlns:a16="http://schemas.microsoft.com/office/drawing/2014/main" id="{E902DFD1-657E-4983-A71F-584B209331FE}"/>
              </a:ext>
            </a:extLst>
          </p:cNvPr>
          <p:cNvSpPr/>
          <p:nvPr/>
        </p:nvSpPr>
        <p:spPr>
          <a:xfrm>
            <a:off x="2857500" y="190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5" name="Diamond 4">
            <a:extLst>
              <a:ext uri="{FF2B5EF4-FFF2-40B4-BE49-F238E27FC236}">
                <a16:creationId xmlns:a16="http://schemas.microsoft.com/office/drawing/2014/main" id="{3E77E09A-9FF1-4E26-B75D-4878DFB225F0}"/>
              </a:ext>
            </a:extLst>
          </p:cNvPr>
          <p:cNvSpPr/>
          <p:nvPr/>
        </p:nvSpPr>
        <p:spPr>
          <a:xfrm>
            <a:off x="6286500" y="-3238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6" name="Diamond 5">
            <a:extLst>
              <a:ext uri="{FF2B5EF4-FFF2-40B4-BE49-F238E27FC236}">
                <a16:creationId xmlns:a16="http://schemas.microsoft.com/office/drawing/2014/main" id="{B09A690C-9672-45AC-91EC-966A53C8E1A1}"/>
              </a:ext>
            </a:extLst>
          </p:cNvPr>
          <p:cNvSpPr/>
          <p:nvPr/>
        </p:nvSpPr>
        <p:spPr>
          <a:xfrm>
            <a:off x="-571500" y="3619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7" name="Diamond 6">
            <a:extLst>
              <a:ext uri="{FF2B5EF4-FFF2-40B4-BE49-F238E27FC236}">
                <a16:creationId xmlns:a16="http://schemas.microsoft.com/office/drawing/2014/main" id="{5BC1810B-80C0-4832-8993-711E34A10F40}"/>
              </a:ext>
            </a:extLst>
          </p:cNvPr>
          <p:cNvSpPr/>
          <p:nvPr/>
        </p:nvSpPr>
        <p:spPr>
          <a:xfrm>
            <a:off x="5581034" y="4329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8" name="Diamond 7">
            <a:extLst>
              <a:ext uri="{FF2B5EF4-FFF2-40B4-BE49-F238E27FC236}">
                <a16:creationId xmlns:a16="http://schemas.microsoft.com/office/drawing/2014/main" id="{23AE1CA6-E5B1-4DAC-8AC3-50FE82F201AD}"/>
              </a:ext>
            </a:extLst>
          </p:cNvPr>
          <p:cNvSpPr/>
          <p:nvPr/>
        </p:nvSpPr>
        <p:spPr>
          <a:xfrm>
            <a:off x="9010034" y="900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0" name="Diamond 9">
            <a:extLst>
              <a:ext uri="{FF2B5EF4-FFF2-40B4-BE49-F238E27FC236}">
                <a16:creationId xmlns:a16="http://schemas.microsoft.com/office/drawing/2014/main" id="{131F5419-59DD-4D1D-9F38-F29B5544F6F7}"/>
              </a:ext>
            </a:extLst>
          </p:cNvPr>
          <p:cNvSpPr/>
          <p:nvPr/>
        </p:nvSpPr>
        <p:spPr>
          <a:xfrm>
            <a:off x="-43016" y="-3801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2" name="Diamond 11">
            <a:extLst>
              <a:ext uri="{FF2B5EF4-FFF2-40B4-BE49-F238E27FC236}">
                <a16:creationId xmlns:a16="http://schemas.microsoft.com/office/drawing/2014/main" id="{FC96C4C0-77F7-44CF-9793-449228B50388}"/>
              </a:ext>
            </a:extLst>
          </p:cNvPr>
          <p:cNvSpPr/>
          <p:nvPr/>
        </p:nvSpPr>
        <p:spPr>
          <a:xfrm>
            <a:off x="-3472016" y="-372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8B4286-BE37-45E2-9FCC-ABB8D04D07AA}"/>
              </a:ext>
            </a:extLst>
          </p:cNvPr>
          <p:cNvSpPr/>
          <p:nvPr/>
        </p:nvSpPr>
        <p:spPr>
          <a:xfrm>
            <a:off x="-43016" y="0"/>
            <a:ext cx="12235016" cy="6489959"/>
          </a:xfrm>
          <a:prstGeom prst="rect">
            <a:avLst/>
          </a:prstGeom>
          <a:blipFill dpi="0" rotWithShape="1">
            <a:blip r:embed="rId3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C6B8C1-900F-419C-93EE-4D03BE34E78F}"/>
              </a:ext>
            </a:extLst>
          </p:cNvPr>
          <p:cNvSpPr/>
          <p:nvPr/>
        </p:nvSpPr>
        <p:spPr>
          <a:xfrm>
            <a:off x="3513405" y="2731363"/>
            <a:ext cx="516519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spc="600" dirty="0">
                <a:ln w="0"/>
                <a:solidFill>
                  <a:srgbClr val="FFFF00"/>
                </a:solidFill>
                <a:latin typeface="Bebas" pitchFamily="2" charset="0"/>
              </a:rPr>
              <a:t>V     I     D    E    O </a:t>
            </a:r>
            <a:endParaRPr lang="en-US" sz="6000" b="0" cap="none" spc="600" dirty="0">
              <a:ln w="0"/>
              <a:solidFill>
                <a:srgbClr val="FFFF00"/>
              </a:solidFill>
              <a:latin typeface="Bebas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4CB2D5-0D8A-40C5-8D6E-E87E3AF91D89}"/>
              </a:ext>
            </a:extLst>
          </p:cNvPr>
          <p:cNvSpPr/>
          <p:nvPr/>
        </p:nvSpPr>
        <p:spPr>
          <a:xfrm>
            <a:off x="4880591" y="3747026"/>
            <a:ext cx="224809" cy="1781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BA3D5C-BB02-4687-96A0-0D834FBD8A14}"/>
              </a:ext>
            </a:extLst>
          </p:cNvPr>
          <p:cNvSpPr/>
          <p:nvPr/>
        </p:nvSpPr>
        <p:spPr>
          <a:xfrm rot="10800000">
            <a:off x="11619542" y="5084511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BC2BED-27E6-4FD1-B03F-FB700C6A5831}"/>
              </a:ext>
            </a:extLst>
          </p:cNvPr>
          <p:cNvSpPr/>
          <p:nvPr/>
        </p:nvSpPr>
        <p:spPr>
          <a:xfrm rot="10800000">
            <a:off x="531517" y="767681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0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Diamond 3">
            <a:extLst>
              <a:ext uri="{FF2B5EF4-FFF2-40B4-BE49-F238E27FC236}">
                <a16:creationId xmlns:a16="http://schemas.microsoft.com/office/drawing/2014/main" id="{E902DFD1-657E-4983-A71F-584B209331FE}"/>
              </a:ext>
            </a:extLst>
          </p:cNvPr>
          <p:cNvSpPr/>
          <p:nvPr/>
        </p:nvSpPr>
        <p:spPr>
          <a:xfrm rot="5400000">
            <a:off x="895658" y="-1771341"/>
            <a:ext cx="10400684" cy="10400684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5" name="Diamond 4">
            <a:extLst>
              <a:ext uri="{FF2B5EF4-FFF2-40B4-BE49-F238E27FC236}">
                <a16:creationId xmlns:a16="http://schemas.microsoft.com/office/drawing/2014/main" id="{3E77E09A-9FF1-4E26-B75D-4878DFB225F0}"/>
              </a:ext>
            </a:extLst>
          </p:cNvPr>
          <p:cNvSpPr/>
          <p:nvPr/>
        </p:nvSpPr>
        <p:spPr>
          <a:xfrm rot="10800000">
            <a:off x="6286500" y="-3238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6" name="Diamond 5">
            <a:extLst>
              <a:ext uri="{FF2B5EF4-FFF2-40B4-BE49-F238E27FC236}">
                <a16:creationId xmlns:a16="http://schemas.microsoft.com/office/drawing/2014/main" id="{B09A690C-9672-45AC-91EC-966A53C8E1A1}"/>
              </a:ext>
            </a:extLst>
          </p:cNvPr>
          <p:cNvSpPr/>
          <p:nvPr/>
        </p:nvSpPr>
        <p:spPr>
          <a:xfrm rot="10800000">
            <a:off x="-571500" y="3619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7" name="Diamond 6">
            <a:extLst>
              <a:ext uri="{FF2B5EF4-FFF2-40B4-BE49-F238E27FC236}">
                <a16:creationId xmlns:a16="http://schemas.microsoft.com/office/drawing/2014/main" id="{5BC1810B-80C0-4832-8993-711E34A10F40}"/>
              </a:ext>
            </a:extLst>
          </p:cNvPr>
          <p:cNvSpPr/>
          <p:nvPr/>
        </p:nvSpPr>
        <p:spPr>
          <a:xfrm rot="10800000">
            <a:off x="5581034" y="4329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8" name="Diamond 7">
            <a:extLst>
              <a:ext uri="{FF2B5EF4-FFF2-40B4-BE49-F238E27FC236}">
                <a16:creationId xmlns:a16="http://schemas.microsoft.com/office/drawing/2014/main" id="{23AE1CA6-E5B1-4DAC-8AC3-50FE82F201AD}"/>
              </a:ext>
            </a:extLst>
          </p:cNvPr>
          <p:cNvSpPr/>
          <p:nvPr/>
        </p:nvSpPr>
        <p:spPr>
          <a:xfrm rot="10800000">
            <a:off x="9010034" y="900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0" name="Diamond 9">
            <a:extLst>
              <a:ext uri="{FF2B5EF4-FFF2-40B4-BE49-F238E27FC236}">
                <a16:creationId xmlns:a16="http://schemas.microsoft.com/office/drawing/2014/main" id="{131F5419-59DD-4D1D-9F38-F29B5544F6F7}"/>
              </a:ext>
            </a:extLst>
          </p:cNvPr>
          <p:cNvSpPr/>
          <p:nvPr/>
        </p:nvSpPr>
        <p:spPr>
          <a:xfrm rot="10800000">
            <a:off x="-43016" y="-3801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2" name="Diamond 11">
            <a:extLst>
              <a:ext uri="{FF2B5EF4-FFF2-40B4-BE49-F238E27FC236}">
                <a16:creationId xmlns:a16="http://schemas.microsoft.com/office/drawing/2014/main" id="{FC96C4C0-77F7-44CF-9793-449228B50388}"/>
              </a:ext>
            </a:extLst>
          </p:cNvPr>
          <p:cNvSpPr/>
          <p:nvPr/>
        </p:nvSpPr>
        <p:spPr>
          <a:xfrm rot="10800000">
            <a:off x="-3472016" y="-372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C6B8C1-900F-419C-93EE-4D03BE34E78F}"/>
              </a:ext>
            </a:extLst>
          </p:cNvPr>
          <p:cNvSpPr/>
          <p:nvPr/>
        </p:nvSpPr>
        <p:spPr>
          <a:xfrm>
            <a:off x="4038899" y="2497976"/>
            <a:ext cx="411420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spc="600" dirty="0">
                <a:ln w="0"/>
                <a:solidFill>
                  <a:srgbClr val="FFFF00"/>
                </a:solidFill>
                <a:latin typeface="Bebas" pitchFamily="2" charset="0"/>
              </a:rPr>
              <a:t>VIDEO</a:t>
            </a:r>
            <a:endParaRPr lang="en-US" sz="11500" b="0" cap="none" spc="600" dirty="0">
              <a:ln w="0"/>
              <a:solidFill>
                <a:srgbClr val="FFFF00"/>
              </a:solidFill>
              <a:latin typeface="Bebas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EEAF0F-CBD3-4C1E-B684-DA6ED33B35A1}"/>
              </a:ext>
            </a:extLst>
          </p:cNvPr>
          <p:cNvSpPr/>
          <p:nvPr/>
        </p:nvSpPr>
        <p:spPr>
          <a:xfrm>
            <a:off x="6520707" y="4329881"/>
            <a:ext cx="1353293" cy="888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7C5F53-9277-422D-93C1-0F700349FCE0}"/>
              </a:ext>
            </a:extLst>
          </p:cNvPr>
          <p:cNvSpPr/>
          <p:nvPr/>
        </p:nvSpPr>
        <p:spPr>
          <a:xfrm rot="16200000">
            <a:off x="1362289" y="313681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770BC7-F420-430B-9DDA-72EFEE8C1906}"/>
              </a:ext>
            </a:extLst>
          </p:cNvPr>
          <p:cNvSpPr/>
          <p:nvPr/>
        </p:nvSpPr>
        <p:spPr>
          <a:xfrm rot="16200000">
            <a:off x="11150134" y="5667875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811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Diamond 4">
            <a:extLst>
              <a:ext uri="{FF2B5EF4-FFF2-40B4-BE49-F238E27FC236}">
                <a16:creationId xmlns:a16="http://schemas.microsoft.com/office/drawing/2014/main" id="{3E77E09A-9FF1-4E26-B75D-4878DFB225F0}"/>
              </a:ext>
            </a:extLst>
          </p:cNvPr>
          <p:cNvSpPr/>
          <p:nvPr/>
        </p:nvSpPr>
        <p:spPr>
          <a:xfrm rot="15133458">
            <a:off x="5847735" y="-3677265"/>
            <a:ext cx="6915765" cy="6915765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6" name="Diamond 5">
            <a:extLst>
              <a:ext uri="{FF2B5EF4-FFF2-40B4-BE49-F238E27FC236}">
                <a16:creationId xmlns:a16="http://schemas.microsoft.com/office/drawing/2014/main" id="{B09A690C-9672-45AC-91EC-966A53C8E1A1}"/>
              </a:ext>
            </a:extLst>
          </p:cNvPr>
          <p:cNvSpPr/>
          <p:nvPr/>
        </p:nvSpPr>
        <p:spPr>
          <a:xfrm rot="15133458">
            <a:off x="-1010265" y="3180735"/>
            <a:ext cx="6915765" cy="6915765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7" name="Diamond 6">
            <a:extLst>
              <a:ext uri="{FF2B5EF4-FFF2-40B4-BE49-F238E27FC236}">
                <a16:creationId xmlns:a16="http://schemas.microsoft.com/office/drawing/2014/main" id="{5BC1810B-80C0-4832-8993-711E34A10F40}"/>
              </a:ext>
            </a:extLst>
          </p:cNvPr>
          <p:cNvSpPr/>
          <p:nvPr/>
        </p:nvSpPr>
        <p:spPr>
          <a:xfrm rot="15133458">
            <a:off x="5142269" y="3891116"/>
            <a:ext cx="6915765" cy="6915765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8" name="Diamond 7">
            <a:extLst>
              <a:ext uri="{FF2B5EF4-FFF2-40B4-BE49-F238E27FC236}">
                <a16:creationId xmlns:a16="http://schemas.microsoft.com/office/drawing/2014/main" id="{23AE1CA6-E5B1-4DAC-8AC3-50FE82F201AD}"/>
              </a:ext>
            </a:extLst>
          </p:cNvPr>
          <p:cNvSpPr/>
          <p:nvPr/>
        </p:nvSpPr>
        <p:spPr>
          <a:xfrm rot="15133458">
            <a:off x="8571269" y="462116"/>
            <a:ext cx="6915765" cy="6915765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0" name="Diamond 9">
            <a:extLst>
              <a:ext uri="{FF2B5EF4-FFF2-40B4-BE49-F238E27FC236}">
                <a16:creationId xmlns:a16="http://schemas.microsoft.com/office/drawing/2014/main" id="{131F5419-59DD-4D1D-9F38-F29B5544F6F7}"/>
              </a:ext>
            </a:extLst>
          </p:cNvPr>
          <p:cNvSpPr/>
          <p:nvPr/>
        </p:nvSpPr>
        <p:spPr>
          <a:xfrm rot="15133458">
            <a:off x="-452899" y="-4269044"/>
            <a:ext cx="6915765" cy="6915765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2" name="Diamond 11">
            <a:extLst>
              <a:ext uri="{FF2B5EF4-FFF2-40B4-BE49-F238E27FC236}">
                <a16:creationId xmlns:a16="http://schemas.microsoft.com/office/drawing/2014/main" id="{FC96C4C0-77F7-44CF-9793-449228B50388}"/>
              </a:ext>
            </a:extLst>
          </p:cNvPr>
          <p:cNvSpPr/>
          <p:nvPr/>
        </p:nvSpPr>
        <p:spPr>
          <a:xfrm rot="15133458">
            <a:off x="-3910781" y="-811161"/>
            <a:ext cx="6915765" cy="6915765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4" name="Diamond 3">
            <a:extLst>
              <a:ext uri="{FF2B5EF4-FFF2-40B4-BE49-F238E27FC236}">
                <a16:creationId xmlns:a16="http://schemas.microsoft.com/office/drawing/2014/main" id="{E902DFD1-657E-4983-A71F-584B209331FE}"/>
              </a:ext>
            </a:extLst>
          </p:cNvPr>
          <p:cNvSpPr/>
          <p:nvPr/>
        </p:nvSpPr>
        <p:spPr>
          <a:xfrm rot="18258537">
            <a:off x="1290057" y="-1376943"/>
            <a:ext cx="9611887" cy="9611887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C6B8C1-900F-419C-93EE-4D03BE34E78F}"/>
              </a:ext>
            </a:extLst>
          </p:cNvPr>
          <p:cNvSpPr/>
          <p:nvPr/>
        </p:nvSpPr>
        <p:spPr>
          <a:xfrm>
            <a:off x="4036078" y="2497976"/>
            <a:ext cx="41198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spc="600" dirty="0">
                <a:ln w="0"/>
                <a:solidFill>
                  <a:srgbClr val="FFFF00"/>
                </a:solidFill>
                <a:latin typeface="Bebas" pitchFamily="2" charset="0"/>
              </a:rPr>
              <a:t>PRESENT</a:t>
            </a:r>
            <a:endParaRPr lang="en-US" sz="7200" b="0" cap="none" spc="600" dirty="0">
              <a:ln w="0"/>
              <a:solidFill>
                <a:srgbClr val="FFFF00"/>
              </a:solidFill>
              <a:latin typeface="Bebas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2CB8EC-609B-42CA-998F-BDCB5A9B62A8}"/>
              </a:ext>
            </a:extLst>
          </p:cNvPr>
          <p:cNvSpPr/>
          <p:nvPr/>
        </p:nvSpPr>
        <p:spPr>
          <a:xfrm>
            <a:off x="4171959" y="3666495"/>
            <a:ext cx="1015992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8DB2AA-5F5C-493B-BEE6-44DAA10BC19B}"/>
              </a:ext>
            </a:extLst>
          </p:cNvPr>
          <p:cNvSpPr/>
          <p:nvPr/>
        </p:nvSpPr>
        <p:spPr>
          <a:xfrm rot="3357529">
            <a:off x="11268289" y="313681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9581FE-79EF-4397-8710-1A12613A822B}"/>
              </a:ext>
            </a:extLst>
          </p:cNvPr>
          <p:cNvSpPr/>
          <p:nvPr/>
        </p:nvSpPr>
        <p:spPr>
          <a:xfrm rot="3357529">
            <a:off x="920284" y="5667875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202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Char"/>
      </p:transition>
    </mc:Choice>
    <mc:Fallback xmlns="">
      <p:transition advClick="0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Diamond 3">
            <a:extLst>
              <a:ext uri="{FF2B5EF4-FFF2-40B4-BE49-F238E27FC236}">
                <a16:creationId xmlns:a16="http://schemas.microsoft.com/office/drawing/2014/main" id="{E902DFD1-657E-4983-A71F-584B209331FE}"/>
              </a:ext>
            </a:extLst>
          </p:cNvPr>
          <p:cNvSpPr/>
          <p:nvPr/>
        </p:nvSpPr>
        <p:spPr>
          <a:xfrm>
            <a:off x="2857500" y="190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5" name="Diamond 4">
            <a:extLst>
              <a:ext uri="{FF2B5EF4-FFF2-40B4-BE49-F238E27FC236}">
                <a16:creationId xmlns:a16="http://schemas.microsoft.com/office/drawing/2014/main" id="{3E77E09A-9FF1-4E26-B75D-4878DFB225F0}"/>
              </a:ext>
            </a:extLst>
          </p:cNvPr>
          <p:cNvSpPr/>
          <p:nvPr/>
        </p:nvSpPr>
        <p:spPr>
          <a:xfrm>
            <a:off x="6286500" y="-3238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6" name="Diamond 5">
            <a:extLst>
              <a:ext uri="{FF2B5EF4-FFF2-40B4-BE49-F238E27FC236}">
                <a16:creationId xmlns:a16="http://schemas.microsoft.com/office/drawing/2014/main" id="{B09A690C-9672-45AC-91EC-966A53C8E1A1}"/>
              </a:ext>
            </a:extLst>
          </p:cNvPr>
          <p:cNvSpPr/>
          <p:nvPr/>
        </p:nvSpPr>
        <p:spPr>
          <a:xfrm>
            <a:off x="-571500" y="3619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7" name="Diamond 6">
            <a:extLst>
              <a:ext uri="{FF2B5EF4-FFF2-40B4-BE49-F238E27FC236}">
                <a16:creationId xmlns:a16="http://schemas.microsoft.com/office/drawing/2014/main" id="{5BC1810B-80C0-4832-8993-711E34A10F40}"/>
              </a:ext>
            </a:extLst>
          </p:cNvPr>
          <p:cNvSpPr/>
          <p:nvPr/>
        </p:nvSpPr>
        <p:spPr>
          <a:xfrm>
            <a:off x="5581034" y="4329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8" name="Diamond 7">
            <a:extLst>
              <a:ext uri="{FF2B5EF4-FFF2-40B4-BE49-F238E27FC236}">
                <a16:creationId xmlns:a16="http://schemas.microsoft.com/office/drawing/2014/main" id="{23AE1CA6-E5B1-4DAC-8AC3-50FE82F201AD}"/>
              </a:ext>
            </a:extLst>
          </p:cNvPr>
          <p:cNvSpPr/>
          <p:nvPr/>
        </p:nvSpPr>
        <p:spPr>
          <a:xfrm>
            <a:off x="9010034" y="900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0" name="Diamond 9">
            <a:extLst>
              <a:ext uri="{FF2B5EF4-FFF2-40B4-BE49-F238E27FC236}">
                <a16:creationId xmlns:a16="http://schemas.microsoft.com/office/drawing/2014/main" id="{131F5419-59DD-4D1D-9F38-F29B5544F6F7}"/>
              </a:ext>
            </a:extLst>
          </p:cNvPr>
          <p:cNvSpPr/>
          <p:nvPr/>
        </p:nvSpPr>
        <p:spPr>
          <a:xfrm>
            <a:off x="-43016" y="-3801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2" name="Diamond 11">
            <a:extLst>
              <a:ext uri="{FF2B5EF4-FFF2-40B4-BE49-F238E27FC236}">
                <a16:creationId xmlns:a16="http://schemas.microsoft.com/office/drawing/2014/main" id="{FC96C4C0-77F7-44CF-9793-449228B50388}"/>
              </a:ext>
            </a:extLst>
          </p:cNvPr>
          <p:cNvSpPr/>
          <p:nvPr/>
        </p:nvSpPr>
        <p:spPr>
          <a:xfrm>
            <a:off x="-3472016" y="-372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C6B8C1-900F-419C-93EE-4D03BE34E78F}"/>
              </a:ext>
            </a:extLst>
          </p:cNvPr>
          <p:cNvSpPr/>
          <p:nvPr/>
        </p:nvSpPr>
        <p:spPr>
          <a:xfrm>
            <a:off x="3365933" y="2731363"/>
            <a:ext cx="546014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spc="600" dirty="0">
                <a:ln w="0"/>
                <a:solidFill>
                  <a:srgbClr val="FFFF00"/>
                </a:solidFill>
                <a:latin typeface="Bebas" pitchFamily="2" charset="0"/>
              </a:rPr>
              <a:t>B  R  A  N  D  N  E  W</a:t>
            </a:r>
            <a:endParaRPr lang="en-US" sz="4800" b="0" cap="none" spc="600" dirty="0">
              <a:ln w="0"/>
              <a:solidFill>
                <a:srgbClr val="FFFF00"/>
              </a:solidFill>
              <a:latin typeface="Bebas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0C38C6-E121-4AFC-B802-D97F9CB0CD2A}"/>
              </a:ext>
            </a:extLst>
          </p:cNvPr>
          <p:cNvSpPr/>
          <p:nvPr/>
        </p:nvSpPr>
        <p:spPr>
          <a:xfrm>
            <a:off x="3983273" y="3782608"/>
            <a:ext cx="4275356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D1BA2C-C9AC-4FFE-92BC-1B402EB43CCA}"/>
              </a:ext>
            </a:extLst>
          </p:cNvPr>
          <p:cNvSpPr/>
          <p:nvPr/>
        </p:nvSpPr>
        <p:spPr>
          <a:xfrm rot="7449488">
            <a:off x="11211139" y="5476231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E054A0-8ACE-40E1-B4B7-A38DE6D00DD3}"/>
              </a:ext>
            </a:extLst>
          </p:cNvPr>
          <p:cNvSpPr/>
          <p:nvPr/>
        </p:nvSpPr>
        <p:spPr>
          <a:xfrm rot="7449488">
            <a:off x="996484" y="524375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260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Char"/>
      </p:transition>
    </mc:Choice>
    <mc:Fallback xmlns="">
      <p:transition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Diamond 3">
            <a:extLst>
              <a:ext uri="{FF2B5EF4-FFF2-40B4-BE49-F238E27FC236}">
                <a16:creationId xmlns:a16="http://schemas.microsoft.com/office/drawing/2014/main" id="{E902DFD1-657E-4983-A71F-584B209331FE}"/>
              </a:ext>
            </a:extLst>
          </p:cNvPr>
          <p:cNvSpPr/>
          <p:nvPr/>
        </p:nvSpPr>
        <p:spPr>
          <a:xfrm rot="5400000">
            <a:off x="895658" y="-1771341"/>
            <a:ext cx="10400684" cy="10400684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5" name="Diamond 4">
            <a:extLst>
              <a:ext uri="{FF2B5EF4-FFF2-40B4-BE49-F238E27FC236}">
                <a16:creationId xmlns:a16="http://schemas.microsoft.com/office/drawing/2014/main" id="{3E77E09A-9FF1-4E26-B75D-4878DFB225F0}"/>
              </a:ext>
            </a:extLst>
          </p:cNvPr>
          <p:cNvSpPr/>
          <p:nvPr/>
        </p:nvSpPr>
        <p:spPr>
          <a:xfrm rot="10800000">
            <a:off x="6286500" y="-3238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6" name="Diamond 5">
            <a:extLst>
              <a:ext uri="{FF2B5EF4-FFF2-40B4-BE49-F238E27FC236}">
                <a16:creationId xmlns:a16="http://schemas.microsoft.com/office/drawing/2014/main" id="{B09A690C-9672-45AC-91EC-966A53C8E1A1}"/>
              </a:ext>
            </a:extLst>
          </p:cNvPr>
          <p:cNvSpPr/>
          <p:nvPr/>
        </p:nvSpPr>
        <p:spPr>
          <a:xfrm rot="10800000">
            <a:off x="-571500" y="3619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7" name="Diamond 6">
            <a:extLst>
              <a:ext uri="{FF2B5EF4-FFF2-40B4-BE49-F238E27FC236}">
                <a16:creationId xmlns:a16="http://schemas.microsoft.com/office/drawing/2014/main" id="{5BC1810B-80C0-4832-8993-711E34A10F40}"/>
              </a:ext>
            </a:extLst>
          </p:cNvPr>
          <p:cNvSpPr/>
          <p:nvPr/>
        </p:nvSpPr>
        <p:spPr>
          <a:xfrm rot="10800000">
            <a:off x="5581034" y="4329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8" name="Diamond 7">
            <a:extLst>
              <a:ext uri="{FF2B5EF4-FFF2-40B4-BE49-F238E27FC236}">
                <a16:creationId xmlns:a16="http://schemas.microsoft.com/office/drawing/2014/main" id="{23AE1CA6-E5B1-4DAC-8AC3-50FE82F201AD}"/>
              </a:ext>
            </a:extLst>
          </p:cNvPr>
          <p:cNvSpPr/>
          <p:nvPr/>
        </p:nvSpPr>
        <p:spPr>
          <a:xfrm rot="10800000">
            <a:off x="9010034" y="900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0" name="Diamond 9">
            <a:extLst>
              <a:ext uri="{FF2B5EF4-FFF2-40B4-BE49-F238E27FC236}">
                <a16:creationId xmlns:a16="http://schemas.microsoft.com/office/drawing/2014/main" id="{131F5419-59DD-4D1D-9F38-F29B5544F6F7}"/>
              </a:ext>
            </a:extLst>
          </p:cNvPr>
          <p:cNvSpPr/>
          <p:nvPr/>
        </p:nvSpPr>
        <p:spPr>
          <a:xfrm rot="10800000">
            <a:off x="-43016" y="-3801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2" name="Diamond 11">
            <a:extLst>
              <a:ext uri="{FF2B5EF4-FFF2-40B4-BE49-F238E27FC236}">
                <a16:creationId xmlns:a16="http://schemas.microsoft.com/office/drawing/2014/main" id="{FC96C4C0-77F7-44CF-9793-449228B50388}"/>
              </a:ext>
            </a:extLst>
          </p:cNvPr>
          <p:cNvSpPr/>
          <p:nvPr/>
        </p:nvSpPr>
        <p:spPr>
          <a:xfrm rot="10800000">
            <a:off x="-3472016" y="-372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C6B8C1-900F-419C-93EE-4D03BE34E78F}"/>
              </a:ext>
            </a:extLst>
          </p:cNvPr>
          <p:cNvSpPr/>
          <p:nvPr/>
        </p:nvSpPr>
        <p:spPr>
          <a:xfrm>
            <a:off x="2237574" y="2497976"/>
            <a:ext cx="771685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600" dirty="0">
                <a:ln w="0"/>
                <a:solidFill>
                  <a:srgbClr val="FFFF00"/>
                </a:solidFill>
                <a:latin typeface="Bebas" pitchFamily="2" charset="0"/>
              </a:rPr>
              <a:t>BRANDNEW</a:t>
            </a:r>
            <a:endParaRPr lang="en-US" sz="11500" b="1" cap="none" spc="600" dirty="0">
              <a:ln w="0"/>
              <a:solidFill>
                <a:srgbClr val="FFFF00"/>
              </a:solidFill>
              <a:latin typeface="Bebas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EEAF0F-CBD3-4C1E-B684-DA6ED33B35A1}"/>
              </a:ext>
            </a:extLst>
          </p:cNvPr>
          <p:cNvSpPr/>
          <p:nvPr/>
        </p:nvSpPr>
        <p:spPr>
          <a:xfrm>
            <a:off x="6520707" y="4329881"/>
            <a:ext cx="1353293" cy="888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74C45A-2FBA-426B-804D-9E19B22AB1AE}"/>
              </a:ext>
            </a:extLst>
          </p:cNvPr>
          <p:cNvSpPr/>
          <p:nvPr/>
        </p:nvSpPr>
        <p:spPr>
          <a:xfrm rot="16200000">
            <a:off x="6068704" y="5727741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4FDB58-EA87-404A-8385-4E8A92314185}"/>
              </a:ext>
            </a:extLst>
          </p:cNvPr>
          <p:cNvSpPr/>
          <p:nvPr/>
        </p:nvSpPr>
        <p:spPr>
          <a:xfrm rot="16200000">
            <a:off x="6139984" y="86225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508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 advTm="0">
        <p159:morph option="byChar"/>
      </p:transition>
    </mc:Choice>
    <mc:Fallback xmlns="">
      <p:transition advClick="0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Diamond 3">
            <a:extLst>
              <a:ext uri="{FF2B5EF4-FFF2-40B4-BE49-F238E27FC236}">
                <a16:creationId xmlns:a16="http://schemas.microsoft.com/office/drawing/2014/main" id="{E902DFD1-657E-4983-A71F-584B209331FE}"/>
              </a:ext>
            </a:extLst>
          </p:cNvPr>
          <p:cNvSpPr/>
          <p:nvPr/>
        </p:nvSpPr>
        <p:spPr>
          <a:xfrm>
            <a:off x="2857500" y="190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5" name="Diamond 4">
            <a:extLst>
              <a:ext uri="{FF2B5EF4-FFF2-40B4-BE49-F238E27FC236}">
                <a16:creationId xmlns:a16="http://schemas.microsoft.com/office/drawing/2014/main" id="{3E77E09A-9FF1-4E26-B75D-4878DFB225F0}"/>
              </a:ext>
            </a:extLst>
          </p:cNvPr>
          <p:cNvSpPr/>
          <p:nvPr/>
        </p:nvSpPr>
        <p:spPr>
          <a:xfrm>
            <a:off x="6286500" y="-3238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6" name="Diamond 5">
            <a:extLst>
              <a:ext uri="{FF2B5EF4-FFF2-40B4-BE49-F238E27FC236}">
                <a16:creationId xmlns:a16="http://schemas.microsoft.com/office/drawing/2014/main" id="{B09A690C-9672-45AC-91EC-966A53C8E1A1}"/>
              </a:ext>
            </a:extLst>
          </p:cNvPr>
          <p:cNvSpPr/>
          <p:nvPr/>
        </p:nvSpPr>
        <p:spPr>
          <a:xfrm>
            <a:off x="-571500" y="3619500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7" name="Diamond 6">
            <a:extLst>
              <a:ext uri="{FF2B5EF4-FFF2-40B4-BE49-F238E27FC236}">
                <a16:creationId xmlns:a16="http://schemas.microsoft.com/office/drawing/2014/main" id="{5BC1810B-80C0-4832-8993-711E34A10F40}"/>
              </a:ext>
            </a:extLst>
          </p:cNvPr>
          <p:cNvSpPr/>
          <p:nvPr/>
        </p:nvSpPr>
        <p:spPr>
          <a:xfrm>
            <a:off x="5581034" y="4329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8" name="Diamond 7">
            <a:extLst>
              <a:ext uri="{FF2B5EF4-FFF2-40B4-BE49-F238E27FC236}">
                <a16:creationId xmlns:a16="http://schemas.microsoft.com/office/drawing/2014/main" id="{23AE1CA6-E5B1-4DAC-8AC3-50FE82F201AD}"/>
              </a:ext>
            </a:extLst>
          </p:cNvPr>
          <p:cNvSpPr/>
          <p:nvPr/>
        </p:nvSpPr>
        <p:spPr>
          <a:xfrm>
            <a:off x="9010034" y="900881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0" name="Diamond 9">
            <a:extLst>
              <a:ext uri="{FF2B5EF4-FFF2-40B4-BE49-F238E27FC236}">
                <a16:creationId xmlns:a16="http://schemas.microsoft.com/office/drawing/2014/main" id="{131F5419-59DD-4D1D-9F38-F29B5544F6F7}"/>
              </a:ext>
            </a:extLst>
          </p:cNvPr>
          <p:cNvSpPr/>
          <p:nvPr/>
        </p:nvSpPr>
        <p:spPr>
          <a:xfrm>
            <a:off x="-43016" y="-3801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2" name="Diamond 11">
            <a:extLst>
              <a:ext uri="{FF2B5EF4-FFF2-40B4-BE49-F238E27FC236}">
                <a16:creationId xmlns:a16="http://schemas.microsoft.com/office/drawing/2014/main" id="{FC96C4C0-77F7-44CF-9793-449228B50388}"/>
              </a:ext>
            </a:extLst>
          </p:cNvPr>
          <p:cNvSpPr/>
          <p:nvPr/>
        </p:nvSpPr>
        <p:spPr>
          <a:xfrm>
            <a:off x="-3472016" y="-372396"/>
            <a:ext cx="6477000" cy="6477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C6B8C1-900F-419C-93EE-4D03BE34E78F}"/>
              </a:ext>
            </a:extLst>
          </p:cNvPr>
          <p:cNvSpPr/>
          <p:nvPr/>
        </p:nvSpPr>
        <p:spPr>
          <a:xfrm>
            <a:off x="4286922" y="2731363"/>
            <a:ext cx="361817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600" dirty="0">
                <a:ln w="0"/>
                <a:solidFill>
                  <a:srgbClr val="FFFF00"/>
                </a:solidFill>
                <a:latin typeface="Bebas" pitchFamily="2" charset="0"/>
              </a:rPr>
              <a:t>DYNAMIC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4CB2D5-0D8A-40C5-8D6E-E87E3AF91D89}"/>
              </a:ext>
            </a:extLst>
          </p:cNvPr>
          <p:cNvSpPr/>
          <p:nvPr/>
        </p:nvSpPr>
        <p:spPr>
          <a:xfrm>
            <a:off x="7053571" y="3747026"/>
            <a:ext cx="224809" cy="1781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DC0DAC-68E3-4B39-8184-C33E2078C25C}"/>
              </a:ext>
            </a:extLst>
          </p:cNvPr>
          <p:cNvSpPr/>
          <p:nvPr/>
        </p:nvSpPr>
        <p:spPr>
          <a:xfrm>
            <a:off x="391804" y="3022641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F4E7B8-1956-4124-B1D2-05AFCBE6AB34}"/>
              </a:ext>
            </a:extLst>
          </p:cNvPr>
          <p:cNvSpPr/>
          <p:nvPr/>
        </p:nvSpPr>
        <p:spPr>
          <a:xfrm>
            <a:off x="11759734" y="3019925"/>
            <a:ext cx="54591" cy="8734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143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 advTm="0">
        <p159:morph option="byChar"/>
      </p:transition>
    </mc:Choice>
    <mc:Fallback xmlns="">
      <p:transition advClick="0" advTm="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2413</TotalTime>
  <Words>51</Words>
  <Application>Microsoft Office PowerPoint</Application>
  <PresentationFormat>Widescreen</PresentationFormat>
  <Paragraphs>25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Bebas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key0717</dc:creator>
  <cp:lastModifiedBy>key0717</cp:lastModifiedBy>
  <cp:revision>28</cp:revision>
  <dcterms:created xsi:type="dcterms:W3CDTF">2018-09-12T16:56:01Z</dcterms:created>
  <dcterms:modified xsi:type="dcterms:W3CDTF">2018-10-09T10:06:24Z</dcterms:modified>
</cp:coreProperties>
</file>