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16"/>
    <a:srgbClr val="8E001B"/>
    <a:srgbClr val="FF486C"/>
    <a:srgbClr val="00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470" y="48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5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1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0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2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CCD0-A1A2-4CD6-8EF3-F6C24CD96967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506D-08EF-4766-AB56-5B95308BD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AA922D0-B5BF-4258-89FD-103EDA9CE6E9}"/>
              </a:ext>
            </a:extLst>
          </p:cNvPr>
          <p:cNvSpPr/>
          <p:nvPr/>
        </p:nvSpPr>
        <p:spPr>
          <a:xfrm>
            <a:off x="-421105" y="-75744"/>
            <a:ext cx="7700211" cy="12343488"/>
          </a:xfrm>
          <a:custGeom>
            <a:avLst/>
            <a:gdLst>
              <a:gd name="connsiteX0" fmla="*/ 1287379 w 7700211"/>
              <a:gd name="connsiteY0" fmla="*/ 2562519 h 12343488"/>
              <a:gd name="connsiteX1" fmla="*/ 1287379 w 7700211"/>
              <a:gd name="connsiteY1" fmla="*/ 9780969 h 12343488"/>
              <a:gd name="connsiteX2" fmla="*/ 6412831 w 7700211"/>
              <a:gd name="connsiteY2" fmla="*/ 9780969 h 12343488"/>
              <a:gd name="connsiteX3" fmla="*/ 6412831 w 7700211"/>
              <a:gd name="connsiteY3" fmla="*/ 2562519 h 12343488"/>
              <a:gd name="connsiteX4" fmla="*/ 0 w 7700211"/>
              <a:gd name="connsiteY4" fmla="*/ 0 h 12343488"/>
              <a:gd name="connsiteX5" fmla="*/ 7700211 w 7700211"/>
              <a:gd name="connsiteY5" fmla="*/ 0 h 12343488"/>
              <a:gd name="connsiteX6" fmla="*/ 7700211 w 7700211"/>
              <a:gd name="connsiteY6" fmla="*/ 12343488 h 12343488"/>
              <a:gd name="connsiteX7" fmla="*/ 0 w 7700211"/>
              <a:gd name="connsiteY7" fmla="*/ 12343488 h 1234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00211" h="12343488">
                <a:moveTo>
                  <a:pt x="1287379" y="2562519"/>
                </a:moveTo>
                <a:lnTo>
                  <a:pt x="1287379" y="9780969"/>
                </a:lnTo>
                <a:lnTo>
                  <a:pt x="6412831" y="9780969"/>
                </a:lnTo>
                <a:lnTo>
                  <a:pt x="6412831" y="2562519"/>
                </a:lnTo>
                <a:close/>
                <a:moveTo>
                  <a:pt x="0" y="0"/>
                </a:moveTo>
                <a:lnTo>
                  <a:pt x="7700211" y="0"/>
                </a:lnTo>
                <a:lnTo>
                  <a:pt x="7700211" y="12343488"/>
                </a:lnTo>
                <a:lnTo>
                  <a:pt x="0" y="12343488"/>
                </a:lnTo>
                <a:close/>
              </a:path>
            </a:pathLst>
          </a:custGeom>
          <a:solidFill>
            <a:srgbClr val="FF486C"/>
          </a:solidFill>
          <a:ln w="285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D0D0F8-E1DE-451F-A5CD-28267B904C9E}"/>
              </a:ext>
            </a:extLst>
          </p:cNvPr>
          <p:cNvGrpSpPr/>
          <p:nvPr/>
        </p:nvGrpSpPr>
        <p:grpSpPr>
          <a:xfrm>
            <a:off x="-5887210" y="-2018172"/>
            <a:ext cx="36803098" cy="16319818"/>
            <a:chOff x="-5887210" y="-2018172"/>
            <a:chExt cx="36803098" cy="1631981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1CBB2A1-D7D7-496D-8BE6-60825664E32F}"/>
                </a:ext>
              </a:extLst>
            </p:cNvPr>
            <p:cNvSpPr/>
            <p:nvPr/>
          </p:nvSpPr>
          <p:spPr>
            <a:xfrm>
              <a:off x="-2523411" y="-575149"/>
              <a:ext cx="6654496" cy="4143365"/>
            </a:xfrm>
            <a:custGeom>
              <a:avLst/>
              <a:gdLst>
                <a:gd name="connsiteX0" fmla="*/ 5497472 w 6654495"/>
                <a:gd name="connsiteY0" fmla="*/ 1743331 h 4143365"/>
                <a:gd name="connsiteX1" fmla="*/ 4995245 w 6654495"/>
                <a:gd name="connsiteY1" fmla="*/ 1241105 h 4143365"/>
                <a:gd name="connsiteX2" fmla="*/ 1743331 w 6654495"/>
                <a:gd name="connsiteY2" fmla="*/ 1241105 h 4143365"/>
                <a:gd name="connsiteX3" fmla="*/ 1241105 w 6654495"/>
                <a:gd name="connsiteY3" fmla="*/ 1743331 h 4143365"/>
                <a:gd name="connsiteX4" fmla="*/ 1743331 w 6654495"/>
                <a:gd name="connsiteY4" fmla="*/ 2245557 h 4143365"/>
                <a:gd name="connsiteX5" fmla="*/ 2622227 w 6654495"/>
                <a:gd name="connsiteY5" fmla="*/ 2245557 h 4143365"/>
                <a:gd name="connsiteX6" fmla="*/ 2584560 w 6654495"/>
                <a:gd name="connsiteY6" fmla="*/ 2433892 h 4143365"/>
                <a:gd name="connsiteX7" fmla="*/ 3086786 w 6654495"/>
                <a:gd name="connsiteY7" fmla="*/ 2936118 h 4143365"/>
                <a:gd name="connsiteX8" fmla="*/ 4631131 w 6654495"/>
                <a:gd name="connsiteY8" fmla="*/ 2936118 h 4143365"/>
                <a:gd name="connsiteX9" fmla="*/ 5133358 w 6654495"/>
                <a:gd name="connsiteY9" fmla="*/ 2433892 h 4143365"/>
                <a:gd name="connsiteX10" fmla="*/ 5083135 w 6654495"/>
                <a:gd name="connsiteY10" fmla="*/ 2233002 h 4143365"/>
                <a:gd name="connsiteX11" fmla="*/ 5497472 w 6654495"/>
                <a:gd name="connsiteY11" fmla="*/ 1743331 h 41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4495" h="4143365">
                  <a:moveTo>
                    <a:pt x="5497472" y="1743331"/>
                  </a:moveTo>
                  <a:cubicBezTo>
                    <a:pt x="5497472" y="1467107"/>
                    <a:pt x="5271469" y="1241105"/>
                    <a:pt x="4995245" y="1241105"/>
                  </a:cubicBezTo>
                  <a:lnTo>
                    <a:pt x="1743331" y="1241105"/>
                  </a:lnTo>
                  <a:cubicBezTo>
                    <a:pt x="1467107" y="1241105"/>
                    <a:pt x="1241105" y="1467107"/>
                    <a:pt x="1241105" y="1743331"/>
                  </a:cubicBezTo>
                  <a:cubicBezTo>
                    <a:pt x="1241105" y="2019556"/>
                    <a:pt x="1467107" y="2245557"/>
                    <a:pt x="1743331" y="2245557"/>
                  </a:cubicBezTo>
                  <a:lnTo>
                    <a:pt x="2622227" y="2245557"/>
                  </a:lnTo>
                  <a:cubicBezTo>
                    <a:pt x="2597116" y="2308336"/>
                    <a:pt x="2584560" y="2371114"/>
                    <a:pt x="2584560" y="2433892"/>
                  </a:cubicBezTo>
                  <a:cubicBezTo>
                    <a:pt x="2584560" y="2710117"/>
                    <a:pt x="2810562" y="2936118"/>
                    <a:pt x="3086786" y="2936118"/>
                  </a:cubicBezTo>
                  <a:lnTo>
                    <a:pt x="4631131" y="2936118"/>
                  </a:lnTo>
                  <a:cubicBezTo>
                    <a:pt x="4907356" y="2936118"/>
                    <a:pt x="5133358" y="2710117"/>
                    <a:pt x="5133358" y="2433892"/>
                  </a:cubicBezTo>
                  <a:cubicBezTo>
                    <a:pt x="5133358" y="2358558"/>
                    <a:pt x="5120802" y="2295780"/>
                    <a:pt x="5083135" y="2233002"/>
                  </a:cubicBezTo>
                  <a:cubicBezTo>
                    <a:pt x="5334248" y="2182779"/>
                    <a:pt x="5497472" y="1981889"/>
                    <a:pt x="5497472" y="1743331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926C8A6-F183-4985-9817-EF028679756F}"/>
                </a:ext>
              </a:extLst>
            </p:cNvPr>
            <p:cNvSpPr/>
            <p:nvPr/>
          </p:nvSpPr>
          <p:spPr>
            <a:xfrm>
              <a:off x="-5887210" y="7898263"/>
              <a:ext cx="10170078" cy="6403383"/>
            </a:xfrm>
            <a:custGeom>
              <a:avLst/>
              <a:gdLst>
                <a:gd name="connsiteX0" fmla="*/ 8448050 w 10170078"/>
                <a:gd name="connsiteY0" fmla="*/ 1241105 h 6403382"/>
                <a:gd name="connsiteX1" fmla="*/ 4656242 w 10170078"/>
                <a:gd name="connsiteY1" fmla="*/ 1241105 h 6403382"/>
                <a:gd name="connsiteX2" fmla="*/ 4154016 w 10170078"/>
                <a:gd name="connsiteY2" fmla="*/ 1743331 h 6403382"/>
                <a:gd name="connsiteX3" fmla="*/ 4505575 w 10170078"/>
                <a:gd name="connsiteY3" fmla="*/ 2220446 h 6403382"/>
                <a:gd name="connsiteX4" fmla="*/ 1743331 w 10170078"/>
                <a:gd name="connsiteY4" fmla="*/ 2220446 h 6403382"/>
                <a:gd name="connsiteX5" fmla="*/ 1241105 w 10170078"/>
                <a:gd name="connsiteY5" fmla="*/ 2722672 h 6403382"/>
                <a:gd name="connsiteX6" fmla="*/ 1743331 w 10170078"/>
                <a:gd name="connsiteY6" fmla="*/ 3224898 h 6403382"/>
                <a:gd name="connsiteX7" fmla="*/ 3513678 w 10170078"/>
                <a:gd name="connsiteY7" fmla="*/ 3224898 h 6403382"/>
                <a:gd name="connsiteX8" fmla="*/ 4015904 w 10170078"/>
                <a:gd name="connsiteY8" fmla="*/ 3727124 h 6403382"/>
                <a:gd name="connsiteX9" fmla="*/ 3513678 w 10170078"/>
                <a:gd name="connsiteY9" fmla="*/ 4229351 h 6403382"/>
                <a:gd name="connsiteX10" fmla="*/ 3589012 w 10170078"/>
                <a:gd name="connsiteY10" fmla="*/ 4229351 h 6403382"/>
                <a:gd name="connsiteX11" fmla="*/ 3086786 w 10170078"/>
                <a:gd name="connsiteY11" fmla="*/ 4731577 h 6403382"/>
                <a:gd name="connsiteX12" fmla="*/ 3589012 w 10170078"/>
                <a:gd name="connsiteY12" fmla="*/ 5233803 h 6403382"/>
                <a:gd name="connsiteX13" fmla="*/ 6275922 w 10170078"/>
                <a:gd name="connsiteY13" fmla="*/ 5233803 h 6403382"/>
                <a:gd name="connsiteX14" fmla="*/ 6778148 w 10170078"/>
                <a:gd name="connsiteY14" fmla="*/ 4731577 h 6403382"/>
                <a:gd name="connsiteX15" fmla="*/ 6275922 w 10170078"/>
                <a:gd name="connsiteY15" fmla="*/ 4229351 h 6403382"/>
                <a:gd name="connsiteX16" fmla="*/ 7770044 w 10170078"/>
                <a:gd name="connsiteY16" fmla="*/ 4229351 h 6403382"/>
                <a:gd name="connsiteX17" fmla="*/ 8272271 w 10170078"/>
                <a:gd name="connsiteY17" fmla="*/ 3727124 h 6403382"/>
                <a:gd name="connsiteX18" fmla="*/ 7770044 w 10170078"/>
                <a:gd name="connsiteY18" fmla="*/ 3224898 h 6403382"/>
                <a:gd name="connsiteX19" fmla="*/ 7305485 w 10170078"/>
                <a:gd name="connsiteY19" fmla="*/ 3224898 h 6403382"/>
                <a:gd name="connsiteX20" fmla="*/ 6953927 w 10170078"/>
                <a:gd name="connsiteY20" fmla="*/ 2747784 h 6403382"/>
                <a:gd name="connsiteX21" fmla="*/ 7456153 w 10170078"/>
                <a:gd name="connsiteY21" fmla="*/ 2245557 h 6403382"/>
                <a:gd name="connsiteX22" fmla="*/ 8448050 w 10170078"/>
                <a:gd name="connsiteY22" fmla="*/ 2245557 h 6403382"/>
                <a:gd name="connsiteX23" fmla="*/ 8950276 w 10170078"/>
                <a:gd name="connsiteY23" fmla="*/ 1743331 h 6403382"/>
                <a:gd name="connsiteX24" fmla="*/ 8448050 w 10170078"/>
                <a:gd name="connsiteY24" fmla="*/ 1241105 h 64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70078" h="6403382">
                  <a:moveTo>
                    <a:pt x="8448050" y="1241105"/>
                  </a:moveTo>
                  <a:lnTo>
                    <a:pt x="4656242" y="1241105"/>
                  </a:lnTo>
                  <a:cubicBezTo>
                    <a:pt x="4380018" y="1241105"/>
                    <a:pt x="4154016" y="1467107"/>
                    <a:pt x="4154016" y="1743331"/>
                  </a:cubicBezTo>
                  <a:cubicBezTo>
                    <a:pt x="4154016" y="1969333"/>
                    <a:pt x="4304684" y="2157668"/>
                    <a:pt x="4505575" y="2220446"/>
                  </a:cubicBezTo>
                  <a:lnTo>
                    <a:pt x="1743331" y="2220446"/>
                  </a:lnTo>
                  <a:cubicBezTo>
                    <a:pt x="1467107" y="2220446"/>
                    <a:pt x="1241105" y="2446448"/>
                    <a:pt x="1241105" y="2722672"/>
                  </a:cubicBezTo>
                  <a:cubicBezTo>
                    <a:pt x="1241105" y="2998897"/>
                    <a:pt x="1467107" y="3224898"/>
                    <a:pt x="1743331" y="3224898"/>
                  </a:cubicBezTo>
                  <a:lnTo>
                    <a:pt x="3513678" y="3224898"/>
                  </a:lnTo>
                  <a:cubicBezTo>
                    <a:pt x="3789902" y="3224898"/>
                    <a:pt x="4015904" y="3450900"/>
                    <a:pt x="4015904" y="3727124"/>
                  </a:cubicBezTo>
                  <a:cubicBezTo>
                    <a:pt x="4015904" y="4003349"/>
                    <a:pt x="3789902" y="4229351"/>
                    <a:pt x="3513678" y="4229351"/>
                  </a:cubicBezTo>
                  <a:lnTo>
                    <a:pt x="3589012" y="4229351"/>
                  </a:lnTo>
                  <a:cubicBezTo>
                    <a:pt x="3312788" y="4229351"/>
                    <a:pt x="3086786" y="4455352"/>
                    <a:pt x="3086786" y="4731577"/>
                  </a:cubicBezTo>
                  <a:cubicBezTo>
                    <a:pt x="3086786" y="5007801"/>
                    <a:pt x="3312788" y="5233803"/>
                    <a:pt x="3589012" y="5233803"/>
                  </a:cubicBezTo>
                  <a:lnTo>
                    <a:pt x="6275922" y="5233803"/>
                  </a:lnTo>
                  <a:cubicBezTo>
                    <a:pt x="6552146" y="5233803"/>
                    <a:pt x="6778148" y="5007801"/>
                    <a:pt x="6778148" y="4731577"/>
                  </a:cubicBezTo>
                  <a:cubicBezTo>
                    <a:pt x="6778148" y="4455352"/>
                    <a:pt x="6552146" y="4229351"/>
                    <a:pt x="6275922" y="4229351"/>
                  </a:cubicBezTo>
                  <a:lnTo>
                    <a:pt x="7770044" y="4229351"/>
                  </a:lnTo>
                  <a:cubicBezTo>
                    <a:pt x="8046268" y="4229351"/>
                    <a:pt x="8272271" y="4003349"/>
                    <a:pt x="8272271" y="3727124"/>
                  </a:cubicBezTo>
                  <a:cubicBezTo>
                    <a:pt x="8272271" y="3450900"/>
                    <a:pt x="8046268" y="3224898"/>
                    <a:pt x="7770044" y="3224898"/>
                  </a:cubicBezTo>
                  <a:lnTo>
                    <a:pt x="7305485" y="3224898"/>
                  </a:lnTo>
                  <a:cubicBezTo>
                    <a:pt x="7104595" y="3162120"/>
                    <a:pt x="6953927" y="2973785"/>
                    <a:pt x="6953927" y="2747784"/>
                  </a:cubicBezTo>
                  <a:cubicBezTo>
                    <a:pt x="6953927" y="2471559"/>
                    <a:pt x="7179928" y="2245557"/>
                    <a:pt x="7456153" y="2245557"/>
                  </a:cubicBezTo>
                  <a:lnTo>
                    <a:pt x="8448050" y="2245557"/>
                  </a:lnTo>
                  <a:cubicBezTo>
                    <a:pt x="8724274" y="2245557"/>
                    <a:pt x="8950276" y="2019556"/>
                    <a:pt x="8950276" y="1743331"/>
                  </a:cubicBezTo>
                  <a:cubicBezTo>
                    <a:pt x="8962831" y="1467107"/>
                    <a:pt x="8736829" y="1241105"/>
                    <a:pt x="8448050" y="1241105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B0B3CB9-F2E4-46DE-A79A-3577725104F0}"/>
                </a:ext>
              </a:extLst>
            </p:cNvPr>
            <p:cNvSpPr/>
            <p:nvPr/>
          </p:nvSpPr>
          <p:spPr>
            <a:xfrm>
              <a:off x="2790885" y="2442783"/>
              <a:ext cx="11551200" cy="6403383"/>
            </a:xfrm>
            <a:custGeom>
              <a:avLst/>
              <a:gdLst>
                <a:gd name="connsiteX0" fmla="*/ 9917060 w 11551200"/>
                <a:gd name="connsiteY0" fmla="*/ 3250010 h 6403382"/>
                <a:gd name="connsiteX1" fmla="*/ 9176277 w 11551200"/>
                <a:gd name="connsiteY1" fmla="*/ 3250010 h 6403382"/>
                <a:gd name="connsiteX2" fmla="*/ 8674051 w 11551200"/>
                <a:gd name="connsiteY2" fmla="*/ 2747783 h 6403382"/>
                <a:gd name="connsiteX3" fmla="*/ 9176277 w 11551200"/>
                <a:gd name="connsiteY3" fmla="*/ 2245557 h 6403382"/>
                <a:gd name="connsiteX4" fmla="*/ 9176277 w 11551200"/>
                <a:gd name="connsiteY4" fmla="*/ 2245557 h 6403382"/>
                <a:gd name="connsiteX5" fmla="*/ 9678503 w 11551200"/>
                <a:gd name="connsiteY5" fmla="*/ 1743331 h 6403382"/>
                <a:gd name="connsiteX6" fmla="*/ 9176277 w 11551200"/>
                <a:gd name="connsiteY6" fmla="*/ 1241105 h 6403382"/>
                <a:gd name="connsiteX7" fmla="*/ 7343151 w 11551200"/>
                <a:gd name="connsiteY7" fmla="*/ 1241105 h 6403382"/>
                <a:gd name="connsiteX8" fmla="*/ 7255262 w 11551200"/>
                <a:gd name="connsiteY8" fmla="*/ 1241105 h 6403382"/>
                <a:gd name="connsiteX9" fmla="*/ 1743331 w 11551200"/>
                <a:gd name="connsiteY9" fmla="*/ 1241105 h 6403382"/>
                <a:gd name="connsiteX10" fmla="*/ 1241105 w 11551200"/>
                <a:gd name="connsiteY10" fmla="*/ 1743331 h 6403382"/>
                <a:gd name="connsiteX11" fmla="*/ 1743331 w 11551200"/>
                <a:gd name="connsiteY11" fmla="*/ 2245557 h 6403382"/>
                <a:gd name="connsiteX12" fmla="*/ 3576456 w 11551200"/>
                <a:gd name="connsiteY12" fmla="*/ 2245557 h 6403382"/>
                <a:gd name="connsiteX13" fmla="*/ 4078682 w 11551200"/>
                <a:gd name="connsiteY13" fmla="*/ 2747783 h 6403382"/>
                <a:gd name="connsiteX14" fmla="*/ 3576456 w 11551200"/>
                <a:gd name="connsiteY14" fmla="*/ 3250010 h 6403382"/>
                <a:gd name="connsiteX15" fmla="*/ 3049118 w 11551200"/>
                <a:gd name="connsiteY15" fmla="*/ 3250010 h 6403382"/>
                <a:gd name="connsiteX16" fmla="*/ 2546892 w 11551200"/>
                <a:gd name="connsiteY16" fmla="*/ 3752236 h 6403382"/>
                <a:gd name="connsiteX17" fmla="*/ 3049118 w 11551200"/>
                <a:gd name="connsiteY17" fmla="*/ 4254462 h 6403382"/>
                <a:gd name="connsiteX18" fmla="*/ 4467908 w 11551200"/>
                <a:gd name="connsiteY18" fmla="*/ 4254462 h 6403382"/>
                <a:gd name="connsiteX19" fmla="*/ 4116349 w 11551200"/>
                <a:gd name="connsiteY19" fmla="*/ 4731577 h 6403382"/>
                <a:gd name="connsiteX20" fmla="*/ 4618575 w 11551200"/>
                <a:gd name="connsiteY20" fmla="*/ 5233803 h 6403382"/>
                <a:gd name="connsiteX21" fmla="*/ 7744934 w 11551200"/>
                <a:gd name="connsiteY21" fmla="*/ 5233803 h 6403382"/>
                <a:gd name="connsiteX22" fmla="*/ 8247160 w 11551200"/>
                <a:gd name="connsiteY22" fmla="*/ 4731577 h 6403382"/>
                <a:gd name="connsiteX23" fmla="*/ 7895601 w 11551200"/>
                <a:gd name="connsiteY23" fmla="*/ 4254462 h 6403382"/>
                <a:gd name="connsiteX24" fmla="*/ 9904505 w 11551200"/>
                <a:gd name="connsiteY24" fmla="*/ 4254462 h 6403382"/>
                <a:gd name="connsiteX25" fmla="*/ 10406731 w 11551200"/>
                <a:gd name="connsiteY25" fmla="*/ 3752236 h 6403382"/>
                <a:gd name="connsiteX26" fmla="*/ 9917060 w 11551200"/>
                <a:gd name="connsiteY26" fmla="*/ 3250010 h 64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51200" h="6403382">
                  <a:moveTo>
                    <a:pt x="9917060" y="3250010"/>
                  </a:moveTo>
                  <a:lnTo>
                    <a:pt x="9176277" y="3250010"/>
                  </a:lnTo>
                  <a:cubicBezTo>
                    <a:pt x="8900053" y="3250010"/>
                    <a:pt x="8674051" y="3024008"/>
                    <a:pt x="8674051" y="2747783"/>
                  </a:cubicBezTo>
                  <a:cubicBezTo>
                    <a:pt x="8674051" y="2471559"/>
                    <a:pt x="8900053" y="2245557"/>
                    <a:pt x="9176277" y="2245557"/>
                  </a:cubicBezTo>
                  <a:lnTo>
                    <a:pt x="9176277" y="2245557"/>
                  </a:lnTo>
                  <a:cubicBezTo>
                    <a:pt x="9452501" y="2245557"/>
                    <a:pt x="9678503" y="2019556"/>
                    <a:pt x="9678503" y="1743331"/>
                  </a:cubicBezTo>
                  <a:cubicBezTo>
                    <a:pt x="9678503" y="1467107"/>
                    <a:pt x="9452501" y="1241105"/>
                    <a:pt x="9176277" y="1241105"/>
                  </a:cubicBezTo>
                  <a:lnTo>
                    <a:pt x="7343151" y="1241105"/>
                  </a:lnTo>
                  <a:lnTo>
                    <a:pt x="7255262" y="1241105"/>
                  </a:lnTo>
                  <a:lnTo>
                    <a:pt x="1743331" y="1241105"/>
                  </a:lnTo>
                  <a:cubicBezTo>
                    <a:pt x="1467106" y="1241105"/>
                    <a:pt x="1241105" y="1467107"/>
                    <a:pt x="1241105" y="1743331"/>
                  </a:cubicBezTo>
                  <a:cubicBezTo>
                    <a:pt x="1241105" y="2019556"/>
                    <a:pt x="1467106" y="2245557"/>
                    <a:pt x="1743331" y="2245557"/>
                  </a:cubicBezTo>
                  <a:lnTo>
                    <a:pt x="3576456" y="2245557"/>
                  </a:lnTo>
                  <a:cubicBezTo>
                    <a:pt x="3852680" y="2245557"/>
                    <a:pt x="4078682" y="2471559"/>
                    <a:pt x="4078682" y="2747783"/>
                  </a:cubicBezTo>
                  <a:cubicBezTo>
                    <a:pt x="4078682" y="3024008"/>
                    <a:pt x="3852680" y="3250010"/>
                    <a:pt x="3576456" y="3250010"/>
                  </a:cubicBezTo>
                  <a:lnTo>
                    <a:pt x="3049118" y="3250010"/>
                  </a:lnTo>
                  <a:cubicBezTo>
                    <a:pt x="2772894" y="3250010"/>
                    <a:pt x="2546892" y="3476011"/>
                    <a:pt x="2546892" y="3752236"/>
                  </a:cubicBezTo>
                  <a:cubicBezTo>
                    <a:pt x="2546892" y="4028460"/>
                    <a:pt x="2772894" y="4254462"/>
                    <a:pt x="3049118" y="4254462"/>
                  </a:cubicBezTo>
                  <a:lnTo>
                    <a:pt x="4467908" y="4254462"/>
                  </a:lnTo>
                  <a:cubicBezTo>
                    <a:pt x="4267016" y="4317240"/>
                    <a:pt x="4116349" y="4505575"/>
                    <a:pt x="4116349" y="4731577"/>
                  </a:cubicBezTo>
                  <a:cubicBezTo>
                    <a:pt x="4116349" y="5007801"/>
                    <a:pt x="4342351" y="5233803"/>
                    <a:pt x="4618575" y="5233803"/>
                  </a:cubicBezTo>
                  <a:lnTo>
                    <a:pt x="7744934" y="5233803"/>
                  </a:lnTo>
                  <a:cubicBezTo>
                    <a:pt x="8021158" y="5233803"/>
                    <a:pt x="8247160" y="5007801"/>
                    <a:pt x="8247160" y="4731577"/>
                  </a:cubicBezTo>
                  <a:cubicBezTo>
                    <a:pt x="8247160" y="4505575"/>
                    <a:pt x="8096490" y="4317240"/>
                    <a:pt x="7895601" y="4254462"/>
                  </a:cubicBezTo>
                  <a:lnTo>
                    <a:pt x="9904505" y="4254462"/>
                  </a:lnTo>
                  <a:cubicBezTo>
                    <a:pt x="10180729" y="4254462"/>
                    <a:pt x="10406731" y="4028460"/>
                    <a:pt x="10406731" y="3752236"/>
                  </a:cubicBezTo>
                  <a:cubicBezTo>
                    <a:pt x="10419286" y="3476011"/>
                    <a:pt x="10193285" y="3250010"/>
                    <a:pt x="9917060" y="3250010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4658C7D-9DE7-4B38-A234-A7A3F6026C9B}"/>
                </a:ext>
              </a:extLst>
            </p:cNvPr>
            <p:cNvSpPr/>
            <p:nvPr/>
          </p:nvSpPr>
          <p:spPr>
            <a:xfrm>
              <a:off x="6326067" y="7991603"/>
              <a:ext cx="6654496" cy="4143365"/>
            </a:xfrm>
            <a:custGeom>
              <a:avLst/>
              <a:gdLst>
                <a:gd name="connsiteX0" fmla="*/ 5497472 w 6654495"/>
                <a:gd name="connsiteY0" fmla="*/ 1743331 h 4143365"/>
                <a:gd name="connsiteX1" fmla="*/ 4995245 w 6654495"/>
                <a:gd name="connsiteY1" fmla="*/ 1241105 h 4143365"/>
                <a:gd name="connsiteX2" fmla="*/ 1743331 w 6654495"/>
                <a:gd name="connsiteY2" fmla="*/ 1241105 h 4143365"/>
                <a:gd name="connsiteX3" fmla="*/ 1241105 w 6654495"/>
                <a:gd name="connsiteY3" fmla="*/ 1743331 h 4143365"/>
                <a:gd name="connsiteX4" fmla="*/ 1743331 w 6654495"/>
                <a:gd name="connsiteY4" fmla="*/ 2245557 h 4143365"/>
                <a:gd name="connsiteX5" fmla="*/ 2622227 w 6654495"/>
                <a:gd name="connsiteY5" fmla="*/ 2245557 h 4143365"/>
                <a:gd name="connsiteX6" fmla="*/ 2584560 w 6654495"/>
                <a:gd name="connsiteY6" fmla="*/ 2433892 h 4143365"/>
                <a:gd name="connsiteX7" fmla="*/ 3086786 w 6654495"/>
                <a:gd name="connsiteY7" fmla="*/ 2936118 h 4143365"/>
                <a:gd name="connsiteX8" fmla="*/ 4631131 w 6654495"/>
                <a:gd name="connsiteY8" fmla="*/ 2936118 h 4143365"/>
                <a:gd name="connsiteX9" fmla="*/ 5133358 w 6654495"/>
                <a:gd name="connsiteY9" fmla="*/ 2433892 h 4143365"/>
                <a:gd name="connsiteX10" fmla="*/ 5083135 w 6654495"/>
                <a:gd name="connsiteY10" fmla="*/ 2233002 h 4143365"/>
                <a:gd name="connsiteX11" fmla="*/ 5497472 w 6654495"/>
                <a:gd name="connsiteY11" fmla="*/ 1743331 h 41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4495" h="4143365">
                  <a:moveTo>
                    <a:pt x="5497472" y="1743331"/>
                  </a:moveTo>
                  <a:cubicBezTo>
                    <a:pt x="5497472" y="1467107"/>
                    <a:pt x="5271469" y="1241105"/>
                    <a:pt x="4995245" y="1241105"/>
                  </a:cubicBezTo>
                  <a:lnTo>
                    <a:pt x="1743331" y="1241105"/>
                  </a:lnTo>
                  <a:cubicBezTo>
                    <a:pt x="1467107" y="1241105"/>
                    <a:pt x="1241105" y="1467107"/>
                    <a:pt x="1241105" y="1743331"/>
                  </a:cubicBezTo>
                  <a:cubicBezTo>
                    <a:pt x="1241105" y="2019556"/>
                    <a:pt x="1467107" y="2245557"/>
                    <a:pt x="1743331" y="2245557"/>
                  </a:cubicBezTo>
                  <a:lnTo>
                    <a:pt x="2622227" y="2245557"/>
                  </a:lnTo>
                  <a:cubicBezTo>
                    <a:pt x="2597116" y="2308336"/>
                    <a:pt x="2584560" y="2371114"/>
                    <a:pt x="2584560" y="2433892"/>
                  </a:cubicBezTo>
                  <a:cubicBezTo>
                    <a:pt x="2584560" y="2710117"/>
                    <a:pt x="2810562" y="2936118"/>
                    <a:pt x="3086786" y="2936118"/>
                  </a:cubicBezTo>
                  <a:lnTo>
                    <a:pt x="4631131" y="2936118"/>
                  </a:lnTo>
                  <a:cubicBezTo>
                    <a:pt x="4907356" y="2936118"/>
                    <a:pt x="5133358" y="2710117"/>
                    <a:pt x="5133358" y="2433892"/>
                  </a:cubicBezTo>
                  <a:cubicBezTo>
                    <a:pt x="5133358" y="2358558"/>
                    <a:pt x="5120802" y="2295780"/>
                    <a:pt x="5083135" y="2233002"/>
                  </a:cubicBezTo>
                  <a:cubicBezTo>
                    <a:pt x="5334248" y="2182779"/>
                    <a:pt x="5497472" y="1981889"/>
                    <a:pt x="5497472" y="1743331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1713DD0-469E-439A-BDA2-3D5208E11394}"/>
                </a:ext>
              </a:extLst>
            </p:cNvPr>
            <p:cNvSpPr/>
            <p:nvPr/>
          </p:nvSpPr>
          <p:spPr>
            <a:xfrm>
              <a:off x="6284947" y="-2018172"/>
              <a:ext cx="10170078" cy="6403383"/>
            </a:xfrm>
            <a:custGeom>
              <a:avLst/>
              <a:gdLst>
                <a:gd name="connsiteX0" fmla="*/ 8448050 w 10170078"/>
                <a:gd name="connsiteY0" fmla="*/ 1241105 h 6403382"/>
                <a:gd name="connsiteX1" fmla="*/ 4656242 w 10170078"/>
                <a:gd name="connsiteY1" fmla="*/ 1241105 h 6403382"/>
                <a:gd name="connsiteX2" fmla="*/ 4154016 w 10170078"/>
                <a:gd name="connsiteY2" fmla="*/ 1743331 h 6403382"/>
                <a:gd name="connsiteX3" fmla="*/ 4505575 w 10170078"/>
                <a:gd name="connsiteY3" fmla="*/ 2220446 h 6403382"/>
                <a:gd name="connsiteX4" fmla="*/ 1743331 w 10170078"/>
                <a:gd name="connsiteY4" fmla="*/ 2220446 h 6403382"/>
                <a:gd name="connsiteX5" fmla="*/ 1241105 w 10170078"/>
                <a:gd name="connsiteY5" fmla="*/ 2722672 h 6403382"/>
                <a:gd name="connsiteX6" fmla="*/ 1743331 w 10170078"/>
                <a:gd name="connsiteY6" fmla="*/ 3224898 h 6403382"/>
                <a:gd name="connsiteX7" fmla="*/ 3513678 w 10170078"/>
                <a:gd name="connsiteY7" fmla="*/ 3224898 h 6403382"/>
                <a:gd name="connsiteX8" fmla="*/ 4015904 w 10170078"/>
                <a:gd name="connsiteY8" fmla="*/ 3727124 h 6403382"/>
                <a:gd name="connsiteX9" fmla="*/ 3513678 w 10170078"/>
                <a:gd name="connsiteY9" fmla="*/ 4229351 h 6403382"/>
                <a:gd name="connsiteX10" fmla="*/ 3589012 w 10170078"/>
                <a:gd name="connsiteY10" fmla="*/ 4229351 h 6403382"/>
                <a:gd name="connsiteX11" fmla="*/ 3086786 w 10170078"/>
                <a:gd name="connsiteY11" fmla="*/ 4731577 h 6403382"/>
                <a:gd name="connsiteX12" fmla="*/ 3589012 w 10170078"/>
                <a:gd name="connsiteY12" fmla="*/ 5233803 h 6403382"/>
                <a:gd name="connsiteX13" fmla="*/ 6275922 w 10170078"/>
                <a:gd name="connsiteY13" fmla="*/ 5233803 h 6403382"/>
                <a:gd name="connsiteX14" fmla="*/ 6778148 w 10170078"/>
                <a:gd name="connsiteY14" fmla="*/ 4731577 h 6403382"/>
                <a:gd name="connsiteX15" fmla="*/ 6275922 w 10170078"/>
                <a:gd name="connsiteY15" fmla="*/ 4229351 h 6403382"/>
                <a:gd name="connsiteX16" fmla="*/ 7770044 w 10170078"/>
                <a:gd name="connsiteY16" fmla="*/ 4229351 h 6403382"/>
                <a:gd name="connsiteX17" fmla="*/ 8272271 w 10170078"/>
                <a:gd name="connsiteY17" fmla="*/ 3727124 h 6403382"/>
                <a:gd name="connsiteX18" fmla="*/ 7770044 w 10170078"/>
                <a:gd name="connsiteY18" fmla="*/ 3224898 h 6403382"/>
                <a:gd name="connsiteX19" fmla="*/ 7305485 w 10170078"/>
                <a:gd name="connsiteY19" fmla="*/ 3224898 h 6403382"/>
                <a:gd name="connsiteX20" fmla="*/ 6953927 w 10170078"/>
                <a:gd name="connsiteY20" fmla="*/ 2747784 h 6403382"/>
                <a:gd name="connsiteX21" fmla="*/ 7456153 w 10170078"/>
                <a:gd name="connsiteY21" fmla="*/ 2245557 h 6403382"/>
                <a:gd name="connsiteX22" fmla="*/ 8448050 w 10170078"/>
                <a:gd name="connsiteY22" fmla="*/ 2245557 h 6403382"/>
                <a:gd name="connsiteX23" fmla="*/ 8950276 w 10170078"/>
                <a:gd name="connsiteY23" fmla="*/ 1743331 h 6403382"/>
                <a:gd name="connsiteX24" fmla="*/ 8448050 w 10170078"/>
                <a:gd name="connsiteY24" fmla="*/ 1241105 h 64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70078" h="6403382">
                  <a:moveTo>
                    <a:pt x="8448050" y="1241105"/>
                  </a:moveTo>
                  <a:lnTo>
                    <a:pt x="4656242" y="1241105"/>
                  </a:lnTo>
                  <a:cubicBezTo>
                    <a:pt x="4380018" y="1241105"/>
                    <a:pt x="4154016" y="1467107"/>
                    <a:pt x="4154016" y="1743331"/>
                  </a:cubicBezTo>
                  <a:cubicBezTo>
                    <a:pt x="4154016" y="1969333"/>
                    <a:pt x="4304684" y="2157668"/>
                    <a:pt x="4505575" y="2220446"/>
                  </a:cubicBezTo>
                  <a:lnTo>
                    <a:pt x="1743331" y="2220446"/>
                  </a:lnTo>
                  <a:cubicBezTo>
                    <a:pt x="1467107" y="2220446"/>
                    <a:pt x="1241105" y="2446448"/>
                    <a:pt x="1241105" y="2722672"/>
                  </a:cubicBezTo>
                  <a:cubicBezTo>
                    <a:pt x="1241105" y="2998897"/>
                    <a:pt x="1467107" y="3224898"/>
                    <a:pt x="1743331" y="3224898"/>
                  </a:cubicBezTo>
                  <a:lnTo>
                    <a:pt x="3513678" y="3224898"/>
                  </a:lnTo>
                  <a:cubicBezTo>
                    <a:pt x="3789902" y="3224898"/>
                    <a:pt x="4015904" y="3450900"/>
                    <a:pt x="4015904" y="3727124"/>
                  </a:cubicBezTo>
                  <a:cubicBezTo>
                    <a:pt x="4015904" y="4003349"/>
                    <a:pt x="3789902" y="4229351"/>
                    <a:pt x="3513678" y="4229351"/>
                  </a:cubicBezTo>
                  <a:lnTo>
                    <a:pt x="3589012" y="4229351"/>
                  </a:lnTo>
                  <a:cubicBezTo>
                    <a:pt x="3312788" y="4229351"/>
                    <a:pt x="3086786" y="4455352"/>
                    <a:pt x="3086786" y="4731577"/>
                  </a:cubicBezTo>
                  <a:cubicBezTo>
                    <a:pt x="3086786" y="5007801"/>
                    <a:pt x="3312788" y="5233803"/>
                    <a:pt x="3589012" y="5233803"/>
                  </a:cubicBezTo>
                  <a:lnTo>
                    <a:pt x="6275922" y="5233803"/>
                  </a:lnTo>
                  <a:cubicBezTo>
                    <a:pt x="6552146" y="5233803"/>
                    <a:pt x="6778148" y="5007801"/>
                    <a:pt x="6778148" y="4731577"/>
                  </a:cubicBezTo>
                  <a:cubicBezTo>
                    <a:pt x="6778148" y="4455352"/>
                    <a:pt x="6552146" y="4229351"/>
                    <a:pt x="6275922" y="4229351"/>
                  </a:cubicBezTo>
                  <a:lnTo>
                    <a:pt x="7770044" y="4229351"/>
                  </a:lnTo>
                  <a:cubicBezTo>
                    <a:pt x="8046268" y="4229351"/>
                    <a:pt x="8272271" y="4003349"/>
                    <a:pt x="8272271" y="3727124"/>
                  </a:cubicBezTo>
                  <a:cubicBezTo>
                    <a:pt x="8272271" y="3450900"/>
                    <a:pt x="8046268" y="3224898"/>
                    <a:pt x="7770044" y="3224898"/>
                  </a:cubicBezTo>
                  <a:lnTo>
                    <a:pt x="7305485" y="3224898"/>
                  </a:lnTo>
                  <a:cubicBezTo>
                    <a:pt x="7104595" y="3162120"/>
                    <a:pt x="6953927" y="2973785"/>
                    <a:pt x="6953927" y="2747784"/>
                  </a:cubicBezTo>
                  <a:cubicBezTo>
                    <a:pt x="6953927" y="2471559"/>
                    <a:pt x="7179928" y="2245557"/>
                    <a:pt x="7456153" y="2245557"/>
                  </a:cubicBezTo>
                  <a:lnTo>
                    <a:pt x="8448050" y="2245557"/>
                  </a:lnTo>
                  <a:cubicBezTo>
                    <a:pt x="8724274" y="2245557"/>
                    <a:pt x="8950276" y="2019556"/>
                    <a:pt x="8950276" y="1743331"/>
                  </a:cubicBezTo>
                  <a:cubicBezTo>
                    <a:pt x="8962831" y="1467107"/>
                    <a:pt x="8736829" y="1241105"/>
                    <a:pt x="8448050" y="1241105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4FD89C4-0627-4421-8C9C-2AB37F2C0587}"/>
                </a:ext>
              </a:extLst>
            </p:cNvPr>
            <p:cNvSpPr/>
            <p:nvPr/>
          </p:nvSpPr>
          <p:spPr>
            <a:xfrm>
              <a:off x="14050392" y="-575149"/>
              <a:ext cx="6654496" cy="4143365"/>
            </a:xfrm>
            <a:custGeom>
              <a:avLst/>
              <a:gdLst>
                <a:gd name="connsiteX0" fmla="*/ 5497472 w 6654495"/>
                <a:gd name="connsiteY0" fmla="*/ 1743331 h 4143365"/>
                <a:gd name="connsiteX1" fmla="*/ 4995245 w 6654495"/>
                <a:gd name="connsiteY1" fmla="*/ 1241105 h 4143365"/>
                <a:gd name="connsiteX2" fmla="*/ 1743331 w 6654495"/>
                <a:gd name="connsiteY2" fmla="*/ 1241105 h 4143365"/>
                <a:gd name="connsiteX3" fmla="*/ 1241105 w 6654495"/>
                <a:gd name="connsiteY3" fmla="*/ 1743331 h 4143365"/>
                <a:gd name="connsiteX4" fmla="*/ 1743331 w 6654495"/>
                <a:gd name="connsiteY4" fmla="*/ 2245557 h 4143365"/>
                <a:gd name="connsiteX5" fmla="*/ 2622227 w 6654495"/>
                <a:gd name="connsiteY5" fmla="*/ 2245557 h 4143365"/>
                <a:gd name="connsiteX6" fmla="*/ 2584560 w 6654495"/>
                <a:gd name="connsiteY6" fmla="*/ 2433892 h 4143365"/>
                <a:gd name="connsiteX7" fmla="*/ 3086786 w 6654495"/>
                <a:gd name="connsiteY7" fmla="*/ 2936118 h 4143365"/>
                <a:gd name="connsiteX8" fmla="*/ 4631131 w 6654495"/>
                <a:gd name="connsiteY8" fmla="*/ 2936118 h 4143365"/>
                <a:gd name="connsiteX9" fmla="*/ 5133358 w 6654495"/>
                <a:gd name="connsiteY9" fmla="*/ 2433892 h 4143365"/>
                <a:gd name="connsiteX10" fmla="*/ 5083135 w 6654495"/>
                <a:gd name="connsiteY10" fmla="*/ 2233002 h 4143365"/>
                <a:gd name="connsiteX11" fmla="*/ 5497472 w 6654495"/>
                <a:gd name="connsiteY11" fmla="*/ 1743331 h 414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4495" h="4143365">
                  <a:moveTo>
                    <a:pt x="5497472" y="1743331"/>
                  </a:moveTo>
                  <a:cubicBezTo>
                    <a:pt x="5497472" y="1467107"/>
                    <a:pt x="5271469" y="1241105"/>
                    <a:pt x="4995245" y="1241105"/>
                  </a:cubicBezTo>
                  <a:lnTo>
                    <a:pt x="1743331" y="1241105"/>
                  </a:lnTo>
                  <a:cubicBezTo>
                    <a:pt x="1467107" y="1241105"/>
                    <a:pt x="1241105" y="1467107"/>
                    <a:pt x="1241105" y="1743331"/>
                  </a:cubicBezTo>
                  <a:cubicBezTo>
                    <a:pt x="1241105" y="2019556"/>
                    <a:pt x="1467107" y="2245557"/>
                    <a:pt x="1743331" y="2245557"/>
                  </a:cubicBezTo>
                  <a:lnTo>
                    <a:pt x="2622227" y="2245557"/>
                  </a:lnTo>
                  <a:cubicBezTo>
                    <a:pt x="2597116" y="2308336"/>
                    <a:pt x="2584560" y="2371114"/>
                    <a:pt x="2584560" y="2433892"/>
                  </a:cubicBezTo>
                  <a:cubicBezTo>
                    <a:pt x="2584560" y="2710117"/>
                    <a:pt x="2810562" y="2936118"/>
                    <a:pt x="3086786" y="2936118"/>
                  </a:cubicBezTo>
                  <a:lnTo>
                    <a:pt x="4631131" y="2936118"/>
                  </a:lnTo>
                  <a:cubicBezTo>
                    <a:pt x="4907356" y="2936118"/>
                    <a:pt x="5133358" y="2710117"/>
                    <a:pt x="5133358" y="2433892"/>
                  </a:cubicBezTo>
                  <a:cubicBezTo>
                    <a:pt x="5133358" y="2358558"/>
                    <a:pt x="5120802" y="2295780"/>
                    <a:pt x="5083135" y="2233002"/>
                  </a:cubicBezTo>
                  <a:cubicBezTo>
                    <a:pt x="5334248" y="2182779"/>
                    <a:pt x="5497472" y="1981889"/>
                    <a:pt x="5497472" y="1743331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6BB225C-552B-459A-AE2A-19F09DAF361B}"/>
                </a:ext>
              </a:extLst>
            </p:cNvPr>
            <p:cNvSpPr/>
            <p:nvPr/>
          </p:nvSpPr>
          <p:spPr>
            <a:xfrm>
              <a:off x="10686593" y="7898263"/>
              <a:ext cx="10170078" cy="6403383"/>
            </a:xfrm>
            <a:custGeom>
              <a:avLst/>
              <a:gdLst>
                <a:gd name="connsiteX0" fmla="*/ 8448050 w 10170078"/>
                <a:gd name="connsiteY0" fmla="*/ 1241105 h 6403382"/>
                <a:gd name="connsiteX1" fmla="*/ 4656242 w 10170078"/>
                <a:gd name="connsiteY1" fmla="*/ 1241105 h 6403382"/>
                <a:gd name="connsiteX2" fmla="*/ 4154016 w 10170078"/>
                <a:gd name="connsiteY2" fmla="*/ 1743331 h 6403382"/>
                <a:gd name="connsiteX3" fmla="*/ 4505575 w 10170078"/>
                <a:gd name="connsiteY3" fmla="*/ 2220446 h 6403382"/>
                <a:gd name="connsiteX4" fmla="*/ 1743331 w 10170078"/>
                <a:gd name="connsiteY4" fmla="*/ 2220446 h 6403382"/>
                <a:gd name="connsiteX5" fmla="*/ 1241105 w 10170078"/>
                <a:gd name="connsiteY5" fmla="*/ 2722672 h 6403382"/>
                <a:gd name="connsiteX6" fmla="*/ 1743331 w 10170078"/>
                <a:gd name="connsiteY6" fmla="*/ 3224898 h 6403382"/>
                <a:gd name="connsiteX7" fmla="*/ 3513678 w 10170078"/>
                <a:gd name="connsiteY7" fmla="*/ 3224898 h 6403382"/>
                <a:gd name="connsiteX8" fmla="*/ 4015904 w 10170078"/>
                <a:gd name="connsiteY8" fmla="*/ 3727124 h 6403382"/>
                <a:gd name="connsiteX9" fmla="*/ 3513678 w 10170078"/>
                <a:gd name="connsiteY9" fmla="*/ 4229351 h 6403382"/>
                <a:gd name="connsiteX10" fmla="*/ 3589012 w 10170078"/>
                <a:gd name="connsiteY10" fmla="*/ 4229351 h 6403382"/>
                <a:gd name="connsiteX11" fmla="*/ 3086786 w 10170078"/>
                <a:gd name="connsiteY11" fmla="*/ 4731577 h 6403382"/>
                <a:gd name="connsiteX12" fmla="*/ 3589012 w 10170078"/>
                <a:gd name="connsiteY12" fmla="*/ 5233803 h 6403382"/>
                <a:gd name="connsiteX13" fmla="*/ 6275922 w 10170078"/>
                <a:gd name="connsiteY13" fmla="*/ 5233803 h 6403382"/>
                <a:gd name="connsiteX14" fmla="*/ 6778148 w 10170078"/>
                <a:gd name="connsiteY14" fmla="*/ 4731577 h 6403382"/>
                <a:gd name="connsiteX15" fmla="*/ 6275922 w 10170078"/>
                <a:gd name="connsiteY15" fmla="*/ 4229351 h 6403382"/>
                <a:gd name="connsiteX16" fmla="*/ 7770044 w 10170078"/>
                <a:gd name="connsiteY16" fmla="*/ 4229351 h 6403382"/>
                <a:gd name="connsiteX17" fmla="*/ 8272271 w 10170078"/>
                <a:gd name="connsiteY17" fmla="*/ 3727124 h 6403382"/>
                <a:gd name="connsiteX18" fmla="*/ 7770044 w 10170078"/>
                <a:gd name="connsiteY18" fmla="*/ 3224898 h 6403382"/>
                <a:gd name="connsiteX19" fmla="*/ 7305485 w 10170078"/>
                <a:gd name="connsiteY19" fmla="*/ 3224898 h 6403382"/>
                <a:gd name="connsiteX20" fmla="*/ 6953927 w 10170078"/>
                <a:gd name="connsiteY20" fmla="*/ 2747784 h 6403382"/>
                <a:gd name="connsiteX21" fmla="*/ 7456153 w 10170078"/>
                <a:gd name="connsiteY21" fmla="*/ 2245557 h 6403382"/>
                <a:gd name="connsiteX22" fmla="*/ 8448050 w 10170078"/>
                <a:gd name="connsiteY22" fmla="*/ 2245557 h 6403382"/>
                <a:gd name="connsiteX23" fmla="*/ 8950276 w 10170078"/>
                <a:gd name="connsiteY23" fmla="*/ 1743331 h 6403382"/>
                <a:gd name="connsiteX24" fmla="*/ 8448050 w 10170078"/>
                <a:gd name="connsiteY24" fmla="*/ 1241105 h 64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170078" h="6403382">
                  <a:moveTo>
                    <a:pt x="8448050" y="1241105"/>
                  </a:moveTo>
                  <a:lnTo>
                    <a:pt x="4656242" y="1241105"/>
                  </a:lnTo>
                  <a:cubicBezTo>
                    <a:pt x="4380018" y="1241105"/>
                    <a:pt x="4154016" y="1467107"/>
                    <a:pt x="4154016" y="1743331"/>
                  </a:cubicBezTo>
                  <a:cubicBezTo>
                    <a:pt x="4154016" y="1969333"/>
                    <a:pt x="4304684" y="2157668"/>
                    <a:pt x="4505575" y="2220446"/>
                  </a:cubicBezTo>
                  <a:lnTo>
                    <a:pt x="1743331" y="2220446"/>
                  </a:lnTo>
                  <a:cubicBezTo>
                    <a:pt x="1467107" y="2220446"/>
                    <a:pt x="1241105" y="2446448"/>
                    <a:pt x="1241105" y="2722672"/>
                  </a:cubicBezTo>
                  <a:cubicBezTo>
                    <a:pt x="1241105" y="2998897"/>
                    <a:pt x="1467107" y="3224898"/>
                    <a:pt x="1743331" y="3224898"/>
                  </a:cubicBezTo>
                  <a:lnTo>
                    <a:pt x="3513678" y="3224898"/>
                  </a:lnTo>
                  <a:cubicBezTo>
                    <a:pt x="3789902" y="3224898"/>
                    <a:pt x="4015904" y="3450900"/>
                    <a:pt x="4015904" y="3727124"/>
                  </a:cubicBezTo>
                  <a:cubicBezTo>
                    <a:pt x="4015904" y="4003349"/>
                    <a:pt x="3789902" y="4229351"/>
                    <a:pt x="3513678" y="4229351"/>
                  </a:cubicBezTo>
                  <a:lnTo>
                    <a:pt x="3589012" y="4229351"/>
                  </a:lnTo>
                  <a:cubicBezTo>
                    <a:pt x="3312788" y="4229351"/>
                    <a:pt x="3086786" y="4455352"/>
                    <a:pt x="3086786" y="4731577"/>
                  </a:cubicBezTo>
                  <a:cubicBezTo>
                    <a:pt x="3086786" y="5007801"/>
                    <a:pt x="3312788" y="5233803"/>
                    <a:pt x="3589012" y="5233803"/>
                  </a:cubicBezTo>
                  <a:lnTo>
                    <a:pt x="6275922" y="5233803"/>
                  </a:lnTo>
                  <a:cubicBezTo>
                    <a:pt x="6552146" y="5233803"/>
                    <a:pt x="6778148" y="5007801"/>
                    <a:pt x="6778148" y="4731577"/>
                  </a:cubicBezTo>
                  <a:cubicBezTo>
                    <a:pt x="6778148" y="4455352"/>
                    <a:pt x="6552146" y="4229351"/>
                    <a:pt x="6275922" y="4229351"/>
                  </a:cubicBezTo>
                  <a:lnTo>
                    <a:pt x="7770044" y="4229351"/>
                  </a:lnTo>
                  <a:cubicBezTo>
                    <a:pt x="8046268" y="4229351"/>
                    <a:pt x="8272271" y="4003349"/>
                    <a:pt x="8272271" y="3727124"/>
                  </a:cubicBezTo>
                  <a:cubicBezTo>
                    <a:pt x="8272271" y="3450900"/>
                    <a:pt x="8046268" y="3224898"/>
                    <a:pt x="7770044" y="3224898"/>
                  </a:cubicBezTo>
                  <a:lnTo>
                    <a:pt x="7305485" y="3224898"/>
                  </a:lnTo>
                  <a:cubicBezTo>
                    <a:pt x="7104595" y="3162120"/>
                    <a:pt x="6953927" y="2973785"/>
                    <a:pt x="6953927" y="2747784"/>
                  </a:cubicBezTo>
                  <a:cubicBezTo>
                    <a:pt x="6953927" y="2471559"/>
                    <a:pt x="7179928" y="2245557"/>
                    <a:pt x="7456153" y="2245557"/>
                  </a:cubicBezTo>
                  <a:lnTo>
                    <a:pt x="8448050" y="2245557"/>
                  </a:lnTo>
                  <a:cubicBezTo>
                    <a:pt x="8724274" y="2245557"/>
                    <a:pt x="8950276" y="2019556"/>
                    <a:pt x="8950276" y="1743331"/>
                  </a:cubicBezTo>
                  <a:cubicBezTo>
                    <a:pt x="8962831" y="1467107"/>
                    <a:pt x="8736829" y="1241105"/>
                    <a:pt x="8448050" y="1241105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581ED16-C3CA-4B2F-8F89-A995942D3C4E}"/>
                </a:ext>
              </a:extLst>
            </p:cNvPr>
            <p:cNvSpPr/>
            <p:nvPr/>
          </p:nvSpPr>
          <p:spPr>
            <a:xfrm>
              <a:off x="19364688" y="2442783"/>
              <a:ext cx="11551200" cy="6403383"/>
            </a:xfrm>
            <a:custGeom>
              <a:avLst/>
              <a:gdLst>
                <a:gd name="connsiteX0" fmla="*/ 9917060 w 11551200"/>
                <a:gd name="connsiteY0" fmla="*/ 3250010 h 6403382"/>
                <a:gd name="connsiteX1" fmla="*/ 9176277 w 11551200"/>
                <a:gd name="connsiteY1" fmla="*/ 3250010 h 6403382"/>
                <a:gd name="connsiteX2" fmla="*/ 8674051 w 11551200"/>
                <a:gd name="connsiteY2" fmla="*/ 2747783 h 6403382"/>
                <a:gd name="connsiteX3" fmla="*/ 9176277 w 11551200"/>
                <a:gd name="connsiteY3" fmla="*/ 2245557 h 6403382"/>
                <a:gd name="connsiteX4" fmla="*/ 9176277 w 11551200"/>
                <a:gd name="connsiteY4" fmla="*/ 2245557 h 6403382"/>
                <a:gd name="connsiteX5" fmla="*/ 9678503 w 11551200"/>
                <a:gd name="connsiteY5" fmla="*/ 1743331 h 6403382"/>
                <a:gd name="connsiteX6" fmla="*/ 9176277 w 11551200"/>
                <a:gd name="connsiteY6" fmla="*/ 1241105 h 6403382"/>
                <a:gd name="connsiteX7" fmla="*/ 7343151 w 11551200"/>
                <a:gd name="connsiteY7" fmla="*/ 1241105 h 6403382"/>
                <a:gd name="connsiteX8" fmla="*/ 7255262 w 11551200"/>
                <a:gd name="connsiteY8" fmla="*/ 1241105 h 6403382"/>
                <a:gd name="connsiteX9" fmla="*/ 1743331 w 11551200"/>
                <a:gd name="connsiteY9" fmla="*/ 1241105 h 6403382"/>
                <a:gd name="connsiteX10" fmla="*/ 1241105 w 11551200"/>
                <a:gd name="connsiteY10" fmla="*/ 1743331 h 6403382"/>
                <a:gd name="connsiteX11" fmla="*/ 1743331 w 11551200"/>
                <a:gd name="connsiteY11" fmla="*/ 2245557 h 6403382"/>
                <a:gd name="connsiteX12" fmla="*/ 3576456 w 11551200"/>
                <a:gd name="connsiteY12" fmla="*/ 2245557 h 6403382"/>
                <a:gd name="connsiteX13" fmla="*/ 4078682 w 11551200"/>
                <a:gd name="connsiteY13" fmla="*/ 2747783 h 6403382"/>
                <a:gd name="connsiteX14" fmla="*/ 3576456 w 11551200"/>
                <a:gd name="connsiteY14" fmla="*/ 3250010 h 6403382"/>
                <a:gd name="connsiteX15" fmla="*/ 3049118 w 11551200"/>
                <a:gd name="connsiteY15" fmla="*/ 3250010 h 6403382"/>
                <a:gd name="connsiteX16" fmla="*/ 2546892 w 11551200"/>
                <a:gd name="connsiteY16" fmla="*/ 3752236 h 6403382"/>
                <a:gd name="connsiteX17" fmla="*/ 3049118 w 11551200"/>
                <a:gd name="connsiteY17" fmla="*/ 4254462 h 6403382"/>
                <a:gd name="connsiteX18" fmla="*/ 4467908 w 11551200"/>
                <a:gd name="connsiteY18" fmla="*/ 4254462 h 6403382"/>
                <a:gd name="connsiteX19" fmla="*/ 4116349 w 11551200"/>
                <a:gd name="connsiteY19" fmla="*/ 4731577 h 6403382"/>
                <a:gd name="connsiteX20" fmla="*/ 4618575 w 11551200"/>
                <a:gd name="connsiteY20" fmla="*/ 5233803 h 6403382"/>
                <a:gd name="connsiteX21" fmla="*/ 7744934 w 11551200"/>
                <a:gd name="connsiteY21" fmla="*/ 5233803 h 6403382"/>
                <a:gd name="connsiteX22" fmla="*/ 8247160 w 11551200"/>
                <a:gd name="connsiteY22" fmla="*/ 4731577 h 6403382"/>
                <a:gd name="connsiteX23" fmla="*/ 7895601 w 11551200"/>
                <a:gd name="connsiteY23" fmla="*/ 4254462 h 6403382"/>
                <a:gd name="connsiteX24" fmla="*/ 9904505 w 11551200"/>
                <a:gd name="connsiteY24" fmla="*/ 4254462 h 6403382"/>
                <a:gd name="connsiteX25" fmla="*/ 10406731 w 11551200"/>
                <a:gd name="connsiteY25" fmla="*/ 3752236 h 6403382"/>
                <a:gd name="connsiteX26" fmla="*/ 9917060 w 11551200"/>
                <a:gd name="connsiteY26" fmla="*/ 3250010 h 64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551200" h="6403382">
                  <a:moveTo>
                    <a:pt x="9917060" y="3250010"/>
                  </a:moveTo>
                  <a:lnTo>
                    <a:pt x="9176277" y="3250010"/>
                  </a:lnTo>
                  <a:cubicBezTo>
                    <a:pt x="8900053" y="3250010"/>
                    <a:pt x="8674051" y="3024008"/>
                    <a:pt x="8674051" y="2747783"/>
                  </a:cubicBezTo>
                  <a:cubicBezTo>
                    <a:pt x="8674051" y="2471559"/>
                    <a:pt x="8900053" y="2245557"/>
                    <a:pt x="9176277" y="2245557"/>
                  </a:cubicBezTo>
                  <a:lnTo>
                    <a:pt x="9176277" y="2245557"/>
                  </a:lnTo>
                  <a:cubicBezTo>
                    <a:pt x="9452501" y="2245557"/>
                    <a:pt x="9678503" y="2019556"/>
                    <a:pt x="9678503" y="1743331"/>
                  </a:cubicBezTo>
                  <a:cubicBezTo>
                    <a:pt x="9678503" y="1467107"/>
                    <a:pt x="9452501" y="1241105"/>
                    <a:pt x="9176277" y="1241105"/>
                  </a:cubicBezTo>
                  <a:lnTo>
                    <a:pt x="7343151" y="1241105"/>
                  </a:lnTo>
                  <a:lnTo>
                    <a:pt x="7255262" y="1241105"/>
                  </a:lnTo>
                  <a:lnTo>
                    <a:pt x="1743331" y="1241105"/>
                  </a:lnTo>
                  <a:cubicBezTo>
                    <a:pt x="1467106" y="1241105"/>
                    <a:pt x="1241105" y="1467107"/>
                    <a:pt x="1241105" y="1743331"/>
                  </a:cubicBezTo>
                  <a:cubicBezTo>
                    <a:pt x="1241105" y="2019556"/>
                    <a:pt x="1467106" y="2245557"/>
                    <a:pt x="1743331" y="2245557"/>
                  </a:cubicBezTo>
                  <a:lnTo>
                    <a:pt x="3576456" y="2245557"/>
                  </a:lnTo>
                  <a:cubicBezTo>
                    <a:pt x="3852680" y="2245557"/>
                    <a:pt x="4078682" y="2471559"/>
                    <a:pt x="4078682" y="2747783"/>
                  </a:cubicBezTo>
                  <a:cubicBezTo>
                    <a:pt x="4078682" y="3024008"/>
                    <a:pt x="3852680" y="3250010"/>
                    <a:pt x="3576456" y="3250010"/>
                  </a:cubicBezTo>
                  <a:lnTo>
                    <a:pt x="3049118" y="3250010"/>
                  </a:lnTo>
                  <a:cubicBezTo>
                    <a:pt x="2772894" y="3250010"/>
                    <a:pt x="2546892" y="3476011"/>
                    <a:pt x="2546892" y="3752236"/>
                  </a:cubicBezTo>
                  <a:cubicBezTo>
                    <a:pt x="2546892" y="4028460"/>
                    <a:pt x="2772894" y="4254462"/>
                    <a:pt x="3049118" y="4254462"/>
                  </a:cubicBezTo>
                  <a:lnTo>
                    <a:pt x="4467908" y="4254462"/>
                  </a:lnTo>
                  <a:cubicBezTo>
                    <a:pt x="4267016" y="4317240"/>
                    <a:pt x="4116349" y="4505575"/>
                    <a:pt x="4116349" y="4731577"/>
                  </a:cubicBezTo>
                  <a:cubicBezTo>
                    <a:pt x="4116349" y="5007801"/>
                    <a:pt x="4342351" y="5233803"/>
                    <a:pt x="4618575" y="5233803"/>
                  </a:cubicBezTo>
                  <a:lnTo>
                    <a:pt x="7744934" y="5233803"/>
                  </a:lnTo>
                  <a:cubicBezTo>
                    <a:pt x="8021158" y="5233803"/>
                    <a:pt x="8247160" y="5007801"/>
                    <a:pt x="8247160" y="4731577"/>
                  </a:cubicBezTo>
                  <a:cubicBezTo>
                    <a:pt x="8247160" y="4505575"/>
                    <a:pt x="8096490" y="4317240"/>
                    <a:pt x="7895601" y="4254462"/>
                  </a:cubicBezTo>
                  <a:lnTo>
                    <a:pt x="9904505" y="4254462"/>
                  </a:lnTo>
                  <a:cubicBezTo>
                    <a:pt x="10180729" y="4254462"/>
                    <a:pt x="10406731" y="4028460"/>
                    <a:pt x="10406731" y="3752236"/>
                  </a:cubicBezTo>
                  <a:cubicBezTo>
                    <a:pt x="10419286" y="3476011"/>
                    <a:pt x="10193285" y="3250010"/>
                    <a:pt x="9917060" y="3250010"/>
                  </a:cubicBezTo>
                  <a:close/>
                </a:path>
              </a:pathLst>
            </a:custGeom>
            <a:solidFill>
              <a:srgbClr val="000074"/>
            </a:solidFill>
            <a:ln w="125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4C0EC5F-CB4E-4F88-9D32-5B4EE1615877}"/>
              </a:ext>
            </a:extLst>
          </p:cNvPr>
          <p:cNvSpPr/>
          <p:nvPr/>
        </p:nvSpPr>
        <p:spPr>
          <a:xfrm>
            <a:off x="-1066247" y="8214714"/>
            <a:ext cx="10098350" cy="4324473"/>
          </a:xfrm>
          <a:custGeom>
            <a:avLst/>
            <a:gdLst>
              <a:gd name="connsiteX0" fmla="*/ 412955 w 10098350"/>
              <a:gd name="connsiteY0" fmla="*/ 2861187 h 4041058"/>
              <a:gd name="connsiteX1" fmla="*/ 1563329 w 10098350"/>
              <a:gd name="connsiteY1" fmla="*/ 2802194 h 4041058"/>
              <a:gd name="connsiteX2" fmla="*/ 1799303 w 10098350"/>
              <a:gd name="connsiteY2" fmla="*/ 2743200 h 4041058"/>
              <a:gd name="connsiteX3" fmla="*/ 1946787 w 10098350"/>
              <a:gd name="connsiteY3" fmla="*/ 2684207 h 4041058"/>
              <a:gd name="connsiteX4" fmla="*/ 2153265 w 10098350"/>
              <a:gd name="connsiteY4" fmla="*/ 2536723 h 4041058"/>
              <a:gd name="connsiteX5" fmla="*/ 2389239 w 10098350"/>
              <a:gd name="connsiteY5" fmla="*/ 2418736 h 4041058"/>
              <a:gd name="connsiteX6" fmla="*/ 2566220 w 10098350"/>
              <a:gd name="connsiteY6" fmla="*/ 2300749 h 4041058"/>
              <a:gd name="connsiteX7" fmla="*/ 2654710 w 10098350"/>
              <a:gd name="connsiteY7" fmla="*/ 2212258 h 4041058"/>
              <a:gd name="connsiteX8" fmla="*/ 2890684 w 10098350"/>
              <a:gd name="connsiteY8" fmla="*/ 2094271 h 4041058"/>
              <a:gd name="connsiteX9" fmla="*/ 2979174 w 10098350"/>
              <a:gd name="connsiteY9" fmla="*/ 2035278 h 4041058"/>
              <a:gd name="connsiteX10" fmla="*/ 3215149 w 10098350"/>
              <a:gd name="connsiteY10" fmla="*/ 1946787 h 4041058"/>
              <a:gd name="connsiteX11" fmla="*/ 3421626 w 10098350"/>
              <a:gd name="connsiteY11" fmla="*/ 1828800 h 4041058"/>
              <a:gd name="connsiteX12" fmla="*/ 3598607 w 10098350"/>
              <a:gd name="connsiteY12" fmla="*/ 1710813 h 4041058"/>
              <a:gd name="connsiteX13" fmla="*/ 3775587 w 10098350"/>
              <a:gd name="connsiteY13" fmla="*/ 1622323 h 4041058"/>
              <a:gd name="connsiteX14" fmla="*/ 3893574 w 10098350"/>
              <a:gd name="connsiteY14" fmla="*/ 1533832 h 4041058"/>
              <a:gd name="connsiteX15" fmla="*/ 3982065 w 10098350"/>
              <a:gd name="connsiteY15" fmla="*/ 1504336 h 4041058"/>
              <a:gd name="connsiteX16" fmla="*/ 4100052 w 10098350"/>
              <a:gd name="connsiteY16" fmla="*/ 1445342 h 4041058"/>
              <a:gd name="connsiteX17" fmla="*/ 4188542 w 10098350"/>
              <a:gd name="connsiteY17" fmla="*/ 1415845 h 4041058"/>
              <a:gd name="connsiteX18" fmla="*/ 4572000 w 10098350"/>
              <a:gd name="connsiteY18" fmla="*/ 1238865 h 4041058"/>
              <a:gd name="connsiteX19" fmla="*/ 4778478 w 10098350"/>
              <a:gd name="connsiteY19" fmla="*/ 1120878 h 4041058"/>
              <a:gd name="connsiteX20" fmla="*/ 4896465 w 10098350"/>
              <a:gd name="connsiteY20" fmla="*/ 1091381 h 4041058"/>
              <a:gd name="connsiteX21" fmla="*/ 5043949 w 10098350"/>
              <a:gd name="connsiteY21" fmla="*/ 1032387 h 4041058"/>
              <a:gd name="connsiteX22" fmla="*/ 5309420 w 10098350"/>
              <a:gd name="connsiteY22" fmla="*/ 943897 h 4041058"/>
              <a:gd name="connsiteX23" fmla="*/ 5515897 w 10098350"/>
              <a:gd name="connsiteY23" fmla="*/ 825910 h 4041058"/>
              <a:gd name="connsiteX24" fmla="*/ 5604387 w 10098350"/>
              <a:gd name="connsiteY24" fmla="*/ 796413 h 4041058"/>
              <a:gd name="connsiteX25" fmla="*/ 5751871 w 10098350"/>
              <a:gd name="connsiteY25" fmla="*/ 737420 h 4041058"/>
              <a:gd name="connsiteX26" fmla="*/ 5840362 w 10098350"/>
              <a:gd name="connsiteY26" fmla="*/ 648929 h 4041058"/>
              <a:gd name="connsiteX27" fmla="*/ 5958349 w 10098350"/>
              <a:gd name="connsiteY27" fmla="*/ 619432 h 4041058"/>
              <a:gd name="connsiteX28" fmla="*/ 6194323 w 10098350"/>
              <a:gd name="connsiteY28" fmla="*/ 530942 h 4041058"/>
              <a:gd name="connsiteX29" fmla="*/ 6282813 w 10098350"/>
              <a:gd name="connsiteY29" fmla="*/ 471949 h 4041058"/>
              <a:gd name="connsiteX30" fmla="*/ 6430297 w 10098350"/>
              <a:gd name="connsiteY30" fmla="*/ 353961 h 4041058"/>
              <a:gd name="connsiteX31" fmla="*/ 6636774 w 10098350"/>
              <a:gd name="connsiteY31" fmla="*/ 265471 h 4041058"/>
              <a:gd name="connsiteX32" fmla="*/ 6754762 w 10098350"/>
              <a:gd name="connsiteY32" fmla="*/ 206478 h 4041058"/>
              <a:gd name="connsiteX33" fmla="*/ 6931742 w 10098350"/>
              <a:gd name="connsiteY33" fmla="*/ 58994 h 4041058"/>
              <a:gd name="connsiteX34" fmla="*/ 7020233 w 10098350"/>
              <a:gd name="connsiteY34" fmla="*/ 0 h 4041058"/>
              <a:gd name="connsiteX35" fmla="*/ 7787149 w 10098350"/>
              <a:gd name="connsiteY35" fmla="*/ 29497 h 4041058"/>
              <a:gd name="connsiteX36" fmla="*/ 7875639 w 10098350"/>
              <a:gd name="connsiteY36" fmla="*/ 58994 h 4041058"/>
              <a:gd name="connsiteX37" fmla="*/ 7993626 w 10098350"/>
              <a:gd name="connsiteY37" fmla="*/ 88490 h 4041058"/>
              <a:gd name="connsiteX38" fmla="*/ 8170607 w 10098350"/>
              <a:gd name="connsiteY38" fmla="*/ 206478 h 4041058"/>
              <a:gd name="connsiteX39" fmla="*/ 8406581 w 10098350"/>
              <a:gd name="connsiteY39" fmla="*/ 324465 h 4041058"/>
              <a:gd name="connsiteX40" fmla="*/ 8495071 w 10098350"/>
              <a:gd name="connsiteY40" fmla="*/ 383458 h 4041058"/>
              <a:gd name="connsiteX41" fmla="*/ 8642555 w 10098350"/>
              <a:gd name="connsiteY41" fmla="*/ 412955 h 4041058"/>
              <a:gd name="connsiteX42" fmla="*/ 8849033 w 10098350"/>
              <a:gd name="connsiteY42" fmla="*/ 501445 h 4041058"/>
              <a:gd name="connsiteX43" fmla="*/ 8996516 w 10098350"/>
              <a:gd name="connsiteY43" fmla="*/ 560439 h 4041058"/>
              <a:gd name="connsiteX44" fmla="*/ 9202994 w 10098350"/>
              <a:gd name="connsiteY44" fmla="*/ 619432 h 4041058"/>
              <a:gd name="connsiteX45" fmla="*/ 9409471 w 10098350"/>
              <a:gd name="connsiteY45" fmla="*/ 707923 h 4041058"/>
              <a:gd name="connsiteX46" fmla="*/ 9674942 w 10098350"/>
              <a:gd name="connsiteY46" fmla="*/ 914400 h 4041058"/>
              <a:gd name="connsiteX47" fmla="*/ 9763433 w 10098350"/>
              <a:gd name="connsiteY47" fmla="*/ 1120878 h 4041058"/>
              <a:gd name="connsiteX48" fmla="*/ 9792929 w 10098350"/>
              <a:gd name="connsiteY48" fmla="*/ 1268361 h 4041058"/>
              <a:gd name="connsiteX49" fmla="*/ 9851923 w 10098350"/>
              <a:gd name="connsiteY49" fmla="*/ 1356852 h 4041058"/>
              <a:gd name="connsiteX50" fmla="*/ 9881420 w 10098350"/>
              <a:gd name="connsiteY50" fmla="*/ 1474839 h 4041058"/>
              <a:gd name="connsiteX51" fmla="*/ 9969910 w 10098350"/>
              <a:gd name="connsiteY51" fmla="*/ 1769807 h 4041058"/>
              <a:gd name="connsiteX52" fmla="*/ 9999407 w 10098350"/>
              <a:gd name="connsiteY52" fmla="*/ 1946787 h 4041058"/>
              <a:gd name="connsiteX53" fmla="*/ 10087897 w 10098350"/>
              <a:gd name="connsiteY53" fmla="*/ 2448232 h 4041058"/>
              <a:gd name="connsiteX54" fmla="*/ 10058400 w 10098350"/>
              <a:gd name="connsiteY54" fmla="*/ 3952568 h 4041058"/>
              <a:gd name="connsiteX55" fmla="*/ 9851923 w 10098350"/>
              <a:gd name="connsiteY55" fmla="*/ 4011561 h 4041058"/>
              <a:gd name="connsiteX56" fmla="*/ 2595716 w 10098350"/>
              <a:gd name="connsiteY56" fmla="*/ 4041058 h 4041058"/>
              <a:gd name="connsiteX57" fmla="*/ 1268362 w 10098350"/>
              <a:gd name="connsiteY57" fmla="*/ 4011561 h 4041058"/>
              <a:gd name="connsiteX58" fmla="*/ 943897 w 10098350"/>
              <a:gd name="connsiteY58" fmla="*/ 3923071 h 4041058"/>
              <a:gd name="connsiteX59" fmla="*/ 825910 w 10098350"/>
              <a:gd name="connsiteY59" fmla="*/ 3893574 h 4041058"/>
              <a:gd name="connsiteX60" fmla="*/ 648929 w 10098350"/>
              <a:gd name="connsiteY60" fmla="*/ 3805084 h 4041058"/>
              <a:gd name="connsiteX61" fmla="*/ 560439 w 10098350"/>
              <a:gd name="connsiteY61" fmla="*/ 3746090 h 4041058"/>
              <a:gd name="connsiteX62" fmla="*/ 353962 w 10098350"/>
              <a:gd name="connsiteY62" fmla="*/ 3687097 h 4041058"/>
              <a:gd name="connsiteX63" fmla="*/ 176981 w 10098350"/>
              <a:gd name="connsiteY63" fmla="*/ 3569110 h 4041058"/>
              <a:gd name="connsiteX64" fmla="*/ 88491 w 10098350"/>
              <a:gd name="connsiteY64" fmla="*/ 3510116 h 4041058"/>
              <a:gd name="connsiteX65" fmla="*/ 58994 w 10098350"/>
              <a:gd name="connsiteY65" fmla="*/ 3392129 h 4041058"/>
              <a:gd name="connsiteX66" fmla="*/ 0 w 10098350"/>
              <a:gd name="connsiteY66" fmla="*/ 3215149 h 4041058"/>
              <a:gd name="connsiteX67" fmla="*/ 29497 w 10098350"/>
              <a:gd name="connsiteY67" fmla="*/ 3008671 h 4041058"/>
              <a:gd name="connsiteX68" fmla="*/ 117987 w 10098350"/>
              <a:gd name="connsiteY68" fmla="*/ 2979174 h 4041058"/>
              <a:gd name="connsiteX69" fmla="*/ 265471 w 10098350"/>
              <a:gd name="connsiteY69" fmla="*/ 2949678 h 4041058"/>
              <a:gd name="connsiteX70" fmla="*/ 353962 w 10098350"/>
              <a:gd name="connsiteY70" fmla="*/ 2920181 h 4041058"/>
              <a:gd name="connsiteX71" fmla="*/ 471949 w 10098350"/>
              <a:gd name="connsiteY71" fmla="*/ 2861187 h 4041058"/>
              <a:gd name="connsiteX72" fmla="*/ 589936 w 10098350"/>
              <a:gd name="connsiteY72" fmla="*/ 2861187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098350" h="4041058">
                <a:moveTo>
                  <a:pt x="412955" y="2861187"/>
                </a:moveTo>
                <a:cubicBezTo>
                  <a:pt x="631952" y="2854343"/>
                  <a:pt x="1220681" y="2870724"/>
                  <a:pt x="1563329" y="2802194"/>
                </a:cubicBezTo>
                <a:cubicBezTo>
                  <a:pt x="1642833" y="2786293"/>
                  <a:pt x="1724023" y="2773312"/>
                  <a:pt x="1799303" y="2743200"/>
                </a:cubicBezTo>
                <a:cubicBezTo>
                  <a:pt x="1848464" y="2723536"/>
                  <a:pt x="1899429" y="2707886"/>
                  <a:pt x="1946787" y="2684207"/>
                </a:cubicBezTo>
                <a:cubicBezTo>
                  <a:pt x="2028455" y="2643373"/>
                  <a:pt x="2073103" y="2583484"/>
                  <a:pt x="2153265" y="2536723"/>
                </a:cubicBezTo>
                <a:cubicBezTo>
                  <a:pt x="2229228" y="2492411"/>
                  <a:pt x="2389239" y="2418736"/>
                  <a:pt x="2389239" y="2418736"/>
                </a:cubicBezTo>
                <a:cubicBezTo>
                  <a:pt x="2516847" y="2227323"/>
                  <a:pt x="2361092" y="2417965"/>
                  <a:pt x="2566220" y="2300749"/>
                </a:cubicBezTo>
                <a:cubicBezTo>
                  <a:pt x="2602439" y="2280053"/>
                  <a:pt x="2619517" y="2234654"/>
                  <a:pt x="2654710" y="2212258"/>
                </a:cubicBezTo>
                <a:cubicBezTo>
                  <a:pt x="2728903" y="2165044"/>
                  <a:pt x="2817511" y="2143052"/>
                  <a:pt x="2890684" y="2094271"/>
                </a:cubicBezTo>
                <a:cubicBezTo>
                  <a:pt x="2920181" y="2074607"/>
                  <a:pt x="2946901" y="2049948"/>
                  <a:pt x="2979174" y="2035278"/>
                </a:cubicBezTo>
                <a:cubicBezTo>
                  <a:pt x="3055651" y="2000516"/>
                  <a:pt x="3140011" y="1984356"/>
                  <a:pt x="3215149" y="1946787"/>
                </a:cubicBezTo>
                <a:cubicBezTo>
                  <a:pt x="3572304" y="1768209"/>
                  <a:pt x="3150966" y="1919021"/>
                  <a:pt x="3421626" y="1828800"/>
                </a:cubicBezTo>
                <a:cubicBezTo>
                  <a:pt x="3589372" y="1661054"/>
                  <a:pt x="3427855" y="1796189"/>
                  <a:pt x="3598607" y="1710813"/>
                </a:cubicBezTo>
                <a:cubicBezTo>
                  <a:pt x="3827332" y="1596451"/>
                  <a:pt x="3553161" y="1696466"/>
                  <a:pt x="3775587" y="1622323"/>
                </a:cubicBezTo>
                <a:cubicBezTo>
                  <a:pt x="3814916" y="1592826"/>
                  <a:pt x="3850890" y="1558223"/>
                  <a:pt x="3893574" y="1533832"/>
                </a:cubicBezTo>
                <a:cubicBezTo>
                  <a:pt x="3920570" y="1518406"/>
                  <a:pt x="3953486" y="1516584"/>
                  <a:pt x="3982065" y="1504336"/>
                </a:cubicBezTo>
                <a:cubicBezTo>
                  <a:pt x="4022481" y="1487015"/>
                  <a:pt x="4059636" y="1462663"/>
                  <a:pt x="4100052" y="1445342"/>
                </a:cubicBezTo>
                <a:cubicBezTo>
                  <a:pt x="4128630" y="1433094"/>
                  <a:pt x="4160312" y="1428874"/>
                  <a:pt x="4188542" y="1415845"/>
                </a:cubicBezTo>
                <a:cubicBezTo>
                  <a:pt x="4608144" y="1222182"/>
                  <a:pt x="4351837" y="1312251"/>
                  <a:pt x="4572000" y="1238865"/>
                </a:cubicBezTo>
                <a:cubicBezTo>
                  <a:pt x="4645355" y="1189962"/>
                  <a:pt x="4692936" y="1152956"/>
                  <a:pt x="4778478" y="1120878"/>
                </a:cubicBezTo>
                <a:cubicBezTo>
                  <a:pt x="4816436" y="1106644"/>
                  <a:pt x="4858006" y="1104201"/>
                  <a:pt x="4896465" y="1091381"/>
                </a:cubicBezTo>
                <a:cubicBezTo>
                  <a:pt x="4946696" y="1074637"/>
                  <a:pt x="4994085" y="1050195"/>
                  <a:pt x="5043949" y="1032387"/>
                </a:cubicBezTo>
                <a:cubicBezTo>
                  <a:pt x="5131792" y="1001015"/>
                  <a:pt x="5309420" y="943897"/>
                  <a:pt x="5309420" y="943897"/>
                </a:cubicBezTo>
                <a:cubicBezTo>
                  <a:pt x="5398293" y="884648"/>
                  <a:pt x="5411107" y="870820"/>
                  <a:pt x="5515897" y="825910"/>
                </a:cubicBezTo>
                <a:cubicBezTo>
                  <a:pt x="5544475" y="813662"/>
                  <a:pt x="5575274" y="807330"/>
                  <a:pt x="5604387" y="796413"/>
                </a:cubicBezTo>
                <a:cubicBezTo>
                  <a:pt x="5653964" y="777822"/>
                  <a:pt x="5702710" y="757084"/>
                  <a:pt x="5751871" y="737420"/>
                </a:cubicBezTo>
                <a:cubicBezTo>
                  <a:pt x="5781368" y="707923"/>
                  <a:pt x="5804143" y="669626"/>
                  <a:pt x="5840362" y="648929"/>
                </a:cubicBezTo>
                <a:cubicBezTo>
                  <a:pt x="5875560" y="628816"/>
                  <a:pt x="5920391" y="633666"/>
                  <a:pt x="5958349" y="619432"/>
                </a:cubicBezTo>
                <a:cubicBezTo>
                  <a:pt x="6266842" y="503747"/>
                  <a:pt x="5891469" y="606656"/>
                  <a:pt x="6194323" y="530942"/>
                </a:cubicBezTo>
                <a:cubicBezTo>
                  <a:pt x="6223820" y="511278"/>
                  <a:pt x="6254453" y="493219"/>
                  <a:pt x="6282813" y="471949"/>
                </a:cubicBezTo>
                <a:cubicBezTo>
                  <a:pt x="6333179" y="434174"/>
                  <a:pt x="6375916" y="385683"/>
                  <a:pt x="6430297" y="353961"/>
                </a:cubicBezTo>
                <a:cubicBezTo>
                  <a:pt x="6494977" y="316231"/>
                  <a:pt x="6568606" y="296456"/>
                  <a:pt x="6636774" y="265471"/>
                </a:cubicBezTo>
                <a:cubicBezTo>
                  <a:pt x="6676804" y="247276"/>
                  <a:pt x="6716584" y="228294"/>
                  <a:pt x="6754762" y="206478"/>
                </a:cubicBezTo>
                <a:cubicBezTo>
                  <a:pt x="6894569" y="126588"/>
                  <a:pt x="6798641" y="169911"/>
                  <a:pt x="6931742" y="58994"/>
                </a:cubicBezTo>
                <a:cubicBezTo>
                  <a:pt x="6958976" y="36299"/>
                  <a:pt x="6990736" y="19665"/>
                  <a:pt x="7020233" y="0"/>
                </a:cubicBezTo>
                <a:cubicBezTo>
                  <a:pt x="7275872" y="9832"/>
                  <a:pt x="7531928" y="11895"/>
                  <a:pt x="7787149" y="29497"/>
                </a:cubicBezTo>
                <a:cubicBezTo>
                  <a:pt x="7818168" y="31636"/>
                  <a:pt x="7845743" y="50452"/>
                  <a:pt x="7875639" y="58994"/>
                </a:cubicBezTo>
                <a:cubicBezTo>
                  <a:pt x="7914619" y="70131"/>
                  <a:pt x="7954297" y="78658"/>
                  <a:pt x="7993626" y="88490"/>
                </a:cubicBezTo>
                <a:cubicBezTo>
                  <a:pt x="8052620" y="127819"/>
                  <a:pt x="8107191" y="174770"/>
                  <a:pt x="8170607" y="206478"/>
                </a:cubicBezTo>
                <a:cubicBezTo>
                  <a:pt x="8249265" y="245807"/>
                  <a:pt x="8333408" y="275684"/>
                  <a:pt x="8406581" y="324465"/>
                </a:cubicBezTo>
                <a:cubicBezTo>
                  <a:pt x="8436078" y="344129"/>
                  <a:pt x="8461878" y="371011"/>
                  <a:pt x="8495071" y="383458"/>
                </a:cubicBezTo>
                <a:cubicBezTo>
                  <a:pt x="8542014" y="401062"/>
                  <a:pt x="8593394" y="403123"/>
                  <a:pt x="8642555" y="412955"/>
                </a:cubicBezTo>
                <a:cubicBezTo>
                  <a:pt x="8798091" y="516647"/>
                  <a:pt x="8658555" y="437953"/>
                  <a:pt x="8849033" y="501445"/>
                </a:cubicBezTo>
                <a:cubicBezTo>
                  <a:pt x="8899264" y="518189"/>
                  <a:pt x="8946939" y="541848"/>
                  <a:pt x="8996516" y="560439"/>
                </a:cubicBezTo>
                <a:cubicBezTo>
                  <a:pt x="9081149" y="592177"/>
                  <a:pt x="9110016" y="596188"/>
                  <a:pt x="9202994" y="619432"/>
                </a:cubicBezTo>
                <a:cubicBezTo>
                  <a:pt x="9525082" y="834160"/>
                  <a:pt x="9028535" y="517455"/>
                  <a:pt x="9409471" y="707923"/>
                </a:cubicBezTo>
                <a:cubicBezTo>
                  <a:pt x="9477241" y="741808"/>
                  <a:pt x="9620992" y="838870"/>
                  <a:pt x="9674942" y="914400"/>
                </a:cubicBezTo>
                <a:cubicBezTo>
                  <a:pt x="9707411" y="959856"/>
                  <a:pt x="9748620" y="1061624"/>
                  <a:pt x="9763433" y="1120878"/>
                </a:cubicBezTo>
                <a:cubicBezTo>
                  <a:pt x="9775592" y="1169516"/>
                  <a:pt x="9775326" y="1221419"/>
                  <a:pt x="9792929" y="1268361"/>
                </a:cubicBezTo>
                <a:cubicBezTo>
                  <a:pt x="9805377" y="1301555"/>
                  <a:pt x="9832258" y="1327355"/>
                  <a:pt x="9851923" y="1356852"/>
                </a:cubicBezTo>
                <a:cubicBezTo>
                  <a:pt x="9861755" y="1396181"/>
                  <a:pt x="9870283" y="1435859"/>
                  <a:pt x="9881420" y="1474839"/>
                </a:cubicBezTo>
                <a:cubicBezTo>
                  <a:pt x="9935493" y="1664094"/>
                  <a:pt x="9897905" y="1457787"/>
                  <a:pt x="9969910" y="1769807"/>
                </a:cubicBezTo>
                <a:cubicBezTo>
                  <a:pt x="9983358" y="1828082"/>
                  <a:pt x="9988385" y="1888004"/>
                  <a:pt x="9999407" y="1946787"/>
                </a:cubicBezTo>
                <a:cubicBezTo>
                  <a:pt x="10086559" y="2411601"/>
                  <a:pt x="10034149" y="2071996"/>
                  <a:pt x="10087897" y="2448232"/>
                </a:cubicBezTo>
                <a:cubicBezTo>
                  <a:pt x="10078065" y="2949677"/>
                  <a:pt x="10133256" y="3456644"/>
                  <a:pt x="10058400" y="3952568"/>
                </a:cubicBezTo>
                <a:cubicBezTo>
                  <a:pt x="10047717" y="4023346"/>
                  <a:pt x="9923498" y="4010712"/>
                  <a:pt x="9851923" y="4011561"/>
                </a:cubicBezTo>
                <a:lnTo>
                  <a:pt x="2595716" y="4041058"/>
                </a:lnTo>
                <a:lnTo>
                  <a:pt x="1268362" y="4011561"/>
                </a:lnTo>
                <a:cubicBezTo>
                  <a:pt x="1146884" y="4006702"/>
                  <a:pt x="1060550" y="3952234"/>
                  <a:pt x="943897" y="3923071"/>
                </a:cubicBezTo>
                <a:lnTo>
                  <a:pt x="825910" y="3893574"/>
                </a:lnTo>
                <a:cubicBezTo>
                  <a:pt x="572302" y="3724503"/>
                  <a:pt x="893181" y="3927210"/>
                  <a:pt x="648929" y="3805084"/>
                </a:cubicBezTo>
                <a:cubicBezTo>
                  <a:pt x="617221" y="3789230"/>
                  <a:pt x="592147" y="3761944"/>
                  <a:pt x="560439" y="3746090"/>
                </a:cubicBezTo>
                <a:cubicBezTo>
                  <a:pt x="518127" y="3724934"/>
                  <a:pt x="391759" y="3696546"/>
                  <a:pt x="353962" y="3687097"/>
                </a:cubicBezTo>
                <a:lnTo>
                  <a:pt x="176981" y="3569110"/>
                </a:lnTo>
                <a:lnTo>
                  <a:pt x="88491" y="3510116"/>
                </a:lnTo>
                <a:cubicBezTo>
                  <a:pt x="78659" y="3470787"/>
                  <a:pt x="70643" y="3430959"/>
                  <a:pt x="58994" y="3392129"/>
                </a:cubicBezTo>
                <a:cubicBezTo>
                  <a:pt x="41125" y="3332567"/>
                  <a:pt x="0" y="3215149"/>
                  <a:pt x="0" y="3215149"/>
                </a:cubicBezTo>
                <a:cubicBezTo>
                  <a:pt x="9832" y="3146323"/>
                  <a:pt x="-1595" y="3070856"/>
                  <a:pt x="29497" y="3008671"/>
                </a:cubicBezTo>
                <a:cubicBezTo>
                  <a:pt x="43402" y="2980861"/>
                  <a:pt x="87823" y="2986715"/>
                  <a:pt x="117987" y="2979174"/>
                </a:cubicBezTo>
                <a:cubicBezTo>
                  <a:pt x="166625" y="2967015"/>
                  <a:pt x="216833" y="2961837"/>
                  <a:pt x="265471" y="2949678"/>
                </a:cubicBezTo>
                <a:cubicBezTo>
                  <a:pt x="295635" y="2942137"/>
                  <a:pt x="325383" y="2932429"/>
                  <a:pt x="353962" y="2920181"/>
                </a:cubicBezTo>
                <a:cubicBezTo>
                  <a:pt x="394378" y="2902860"/>
                  <a:pt x="429291" y="2871852"/>
                  <a:pt x="471949" y="2861187"/>
                </a:cubicBezTo>
                <a:cubicBezTo>
                  <a:pt x="510104" y="2851648"/>
                  <a:pt x="550607" y="2861187"/>
                  <a:pt x="589936" y="2861187"/>
                </a:cubicBezTo>
              </a:path>
            </a:pathLst>
          </a:custGeom>
          <a:solidFill>
            <a:srgbClr val="760016">
              <a:alpha val="6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39FBC63-5383-4DC9-90A7-9C9C14535321}"/>
              </a:ext>
            </a:extLst>
          </p:cNvPr>
          <p:cNvSpPr/>
          <p:nvPr/>
        </p:nvSpPr>
        <p:spPr>
          <a:xfrm>
            <a:off x="866274" y="2486775"/>
            <a:ext cx="5125452" cy="72184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4696" t="-13826" r="-145418" b="-42418"/>
            </a:stretch>
          </a:blipFill>
          <a:ln w="285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77DA5CE-178D-4168-B401-453037CE5887}"/>
              </a:ext>
            </a:extLst>
          </p:cNvPr>
          <p:cNvSpPr/>
          <p:nvPr/>
        </p:nvSpPr>
        <p:spPr>
          <a:xfrm>
            <a:off x="-2258290" y="8046443"/>
            <a:ext cx="10098350" cy="4324473"/>
          </a:xfrm>
          <a:custGeom>
            <a:avLst/>
            <a:gdLst>
              <a:gd name="connsiteX0" fmla="*/ 412955 w 10098350"/>
              <a:gd name="connsiteY0" fmla="*/ 2861187 h 4041058"/>
              <a:gd name="connsiteX1" fmla="*/ 1563329 w 10098350"/>
              <a:gd name="connsiteY1" fmla="*/ 2802194 h 4041058"/>
              <a:gd name="connsiteX2" fmla="*/ 1799303 w 10098350"/>
              <a:gd name="connsiteY2" fmla="*/ 2743200 h 4041058"/>
              <a:gd name="connsiteX3" fmla="*/ 1946787 w 10098350"/>
              <a:gd name="connsiteY3" fmla="*/ 2684207 h 4041058"/>
              <a:gd name="connsiteX4" fmla="*/ 2153265 w 10098350"/>
              <a:gd name="connsiteY4" fmla="*/ 2536723 h 4041058"/>
              <a:gd name="connsiteX5" fmla="*/ 2389239 w 10098350"/>
              <a:gd name="connsiteY5" fmla="*/ 2418736 h 4041058"/>
              <a:gd name="connsiteX6" fmla="*/ 2566220 w 10098350"/>
              <a:gd name="connsiteY6" fmla="*/ 2300749 h 4041058"/>
              <a:gd name="connsiteX7" fmla="*/ 2654710 w 10098350"/>
              <a:gd name="connsiteY7" fmla="*/ 2212258 h 4041058"/>
              <a:gd name="connsiteX8" fmla="*/ 2890684 w 10098350"/>
              <a:gd name="connsiteY8" fmla="*/ 2094271 h 4041058"/>
              <a:gd name="connsiteX9" fmla="*/ 2979174 w 10098350"/>
              <a:gd name="connsiteY9" fmla="*/ 2035278 h 4041058"/>
              <a:gd name="connsiteX10" fmla="*/ 3215149 w 10098350"/>
              <a:gd name="connsiteY10" fmla="*/ 1946787 h 4041058"/>
              <a:gd name="connsiteX11" fmla="*/ 3421626 w 10098350"/>
              <a:gd name="connsiteY11" fmla="*/ 1828800 h 4041058"/>
              <a:gd name="connsiteX12" fmla="*/ 3598607 w 10098350"/>
              <a:gd name="connsiteY12" fmla="*/ 1710813 h 4041058"/>
              <a:gd name="connsiteX13" fmla="*/ 3775587 w 10098350"/>
              <a:gd name="connsiteY13" fmla="*/ 1622323 h 4041058"/>
              <a:gd name="connsiteX14" fmla="*/ 3893574 w 10098350"/>
              <a:gd name="connsiteY14" fmla="*/ 1533832 h 4041058"/>
              <a:gd name="connsiteX15" fmla="*/ 3982065 w 10098350"/>
              <a:gd name="connsiteY15" fmla="*/ 1504336 h 4041058"/>
              <a:gd name="connsiteX16" fmla="*/ 4100052 w 10098350"/>
              <a:gd name="connsiteY16" fmla="*/ 1445342 h 4041058"/>
              <a:gd name="connsiteX17" fmla="*/ 4188542 w 10098350"/>
              <a:gd name="connsiteY17" fmla="*/ 1415845 h 4041058"/>
              <a:gd name="connsiteX18" fmla="*/ 4572000 w 10098350"/>
              <a:gd name="connsiteY18" fmla="*/ 1238865 h 4041058"/>
              <a:gd name="connsiteX19" fmla="*/ 4778478 w 10098350"/>
              <a:gd name="connsiteY19" fmla="*/ 1120878 h 4041058"/>
              <a:gd name="connsiteX20" fmla="*/ 4896465 w 10098350"/>
              <a:gd name="connsiteY20" fmla="*/ 1091381 h 4041058"/>
              <a:gd name="connsiteX21" fmla="*/ 5043949 w 10098350"/>
              <a:gd name="connsiteY21" fmla="*/ 1032387 h 4041058"/>
              <a:gd name="connsiteX22" fmla="*/ 5309420 w 10098350"/>
              <a:gd name="connsiteY22" fmla="*/ 943897 h 4041058"/>
              <a:gd name="connsiteX23" fmla="*/ 5515897 w 10098350"/>
              <a:gd name="connsiteY23" fmla="*/ 825910 h 4041058"/>
              <a:gd name="connsiteX24" fmla="*/ 5604387 w 10098350"/>
              <a:gd name="connsiteY24" fmla="*/ 796413 h 4041058"/>
              <a:gd name="connsiteX25" fmla="*/ 5751871 w 10098350"/>
              <a:gd name="connsiteY25" fmla="*/ 737420 h 4041058"/>
              <a:gd name="connsiteX26" fmla="*/ 5840362 w 10098350"/>
              <a:gd name="connsiteY26" fmla="*/ 648929 h 4041058"/>
              <a:gd name="connsiteX27" fmla="*/ 5958349 w 10098350"/>
              <a:gd name="connsiteY27" fmla="*/ 619432 h 4041058"/>
              <a:gd name="connsiteX28" fmla="*/ 6194323 w 10098350"/>
              <a:gd name="connsiteY28" fmla="*/ 530942 h 4041058"/>
              <a:gd name="connsiteX29" fmla="*/ 6282813 w 10098350"/>
              <a:gd name="connsiteY29" fmla="*/ 471949 h 4041058"/>
              <a:gd name="connsiteX30" fmla="*/ 6430297 w 10098350"/>
              <a:gd name="connsiteY30" fmla="*/ 353961 h 4041058"/>
              <a:gd name="connsiteX31" fmla="*/ 6636774 w 10098350"/>
              <a:gd name="connsiteY31" fmla="*/ 265471 h 4041058"/>
              <a:gd name="connsiteX32" fmla="*/ 6754762 w 10098350"/>
              <a:gd name="connsiteY32" fmla="*/ 206478 h 4041058"/>
              <a:gd name="connsiteX33" fmla="*/ 6931742 w 10098350"/>
              <a:gd name="connsiteY33" fmla="*/ 58994 h 4041058"/>
              <a:gd name="connsiteX34" fmla="*/ 7020233 w 10098350"/>
              <a:gd name="connsiteY34" fmla="*/ 0 h 4041058"/>
              <a:gd name="connsiteX35" fmla="*/ 7787149 w 10098350"/>
              <a:gd name="connsiteY35" fmla="*/ 29497 h 4041058"/>
              <a:gd name="connsiteX36" fmla="*/ 7875639 w 10098350"/>
              <a:gd name="connsiteY36" fmla="*/ 58994 h 4041058"/>
              <a:gd name="connsiteX37" fmla="*/ 7993626 w 10098350"/>
              <a:gd name="connsiteY37" fmla="*/ 88490 h 4041058"/>
              <a:gd name="connsiteX38" fmla="*/ 8170607 w 10098350"/>
              <a:gd name="connsiteY38" fmla="*/ 206478 h 4041058"/>
              <a:gd name="connsiteX39" fmla="*/ 8406581 w 10098350"/>
              <a:gd name="connsiteY39" fmla="*/ 324465 h 4041058"/>
              <a:gd name="connsiteX40" fmla="*/ 8495071 w 10098350"/>
              <a:gd name="connsiteY40" fmla="*/ 383458 h 4041058"/>
              <a:gd name="connsiteX41" fmla="*/ 8642555 w 10098350"/>
              <a:gd name="connsiteY41" fmla="*/ 412955 h 4041058"/>
              <a:gd name="connsiteX42" fmla="*/ 8849033 w 10098350"/>
              <a:gd name="connsiteY42" fmla="*/ 501445 h 4041058"/>
              <a:gd name="connsiteX43" fmla="*/ 8996516 w 10098350"/>
              <a:gd name="connsiteY43" fmla="*/ 560439 h 4041058"/>
              <a:gd name="connsiteX44" fmla="*/ 9202994 w 10098350"/>
              <a:gd name="connsiteY44" fmla="*/ 619432 h 4041058"/>
              <a:gd name="connsiteX45" fmla="*/ 9409471 w 10098350"/>
              <a:gd name="connsiteY45" fmla="*/ 707923 h 4041058"/>
              <a:gd name="connsiteX46" fmla="*/ 9674942 w 10098350"/>
              <a:gd name="connsiteY46" fmla="*/ 914400 h 4041058"/>
              <a:gd name="connsiteX47" fmla="*/ 9763433 w 10098350"/>
              <a:gd name="connsiteY47" fmla="*/ 1120878 h 4041058"/>
              <a:gd name="connsiteX48" fmla="*/ 9792929 w 10098350"/>
              <a:gd name="connsiteY48" fmla="*/ 1268361 h 4041058"/>
              <a:gd name="connsiteX49" fmla="*/ 9851923 w 10098350"/>
              <a:gd name="connsiteY49" fmla="*/ 1356852 h 4041058"/>
              <a:gd name="connsiteX50" fmla="*/ 9881420 w 10098350"/>
              <a:gd name="connsiteY50" fmla="*/ 1474839 h 4041058"/>
              <a:gd name="connsiteX51" fmla="*/ 9969910 w 10098350"/>
              <a:gd name="connsiteY51" fmla="*/ 1769807 h 4041058"/>
              <a:gd name="connsiteX52" fmla="*/ 9999407 w 10098350"/>
              <a:gd name="connsiteY52" fmla="*/ 1946787 h 4041058"/>
              <a:gd name="connsiteX53" fmla="*/ 10087897 w 10098350"/>
              <a:gd name="connsiteY53" fmla="*/ 2448232 h 4041058"/>
              <a:gd name="connsiteX54" fmla="*/ 10058400 w 10098350"/>
              <a:gd name="connsiteY54" fmla="*/ 3952568 h 4041058"/>
              <a:gd name="connsiteX55" fmla="*/ 9851923 w 10098350"/>
              <a:gd name="connsiteY55" fmla="*/ 4011561 h 4041058"/>
              <a:gd name="connsiteX56" fmla="*/ 2595716 w 10098350"/>
              <a:gd name="connsiteY56" fmla="*/ 4041058 h 4041058"/>
              <a:gd name="connsiteX57" fmla="*/ 1268362 w 10098350"/>
              <a:gd name="connsiteY57" fmla="*/ 4011561 h 4041058"/>
              <a:gd name="connsiteX58" fmla="*/ 943897 w 10098350"/>
              <a:gd name="connsiteY58" fmla="*/ 3923071 h 4041058"/>
              <a:gd name="connsiteX59" fmla="*/ 825910 w 10098350"/>
              <a:gd name="connsiteY59" fmla="*/ 3893574 h 4041058"/>
              <a:gd name="connsiteX60" fmla="*/ 648929 w 10098350"/>
              <a:gd name="connsiteY60" fmla="*/ 3805084 h 4041058"/>
              <a:gd name="connsiteX61" fmla="*/ 560439 w 10098350"/>
              <a:gd name="connsiteY61" fmla="*/ 3746090 h 4041058"/>
              <a:gd name="connsiteX62" fmla="*/ 353962 w 10098350"/>
              <a:gd name="connsiteY62" fmla="*/ 3687097 h 4041058"/>
              <a:gd name="connsiteX63" fmla="*/ 176981 w 10098350"/>
              <a:gd name="connsiteY63" fmla="*/ 3569110 h 4041058"/>
              <a:gd name="connsiteX64" fmla="*/ 88491 w 10098350"/>
              <a:gd name="connsiteY64" fmla="*/ 3510116 h 4041058"/>
              <a:gd name="connsiteX65" fmla="*/ 58994 w 10098350"/>
              <a:gd name="connsiteY65" fmla="*/ 3392129 h 4041058"/>
              <a:gd name="connsiteX66" fmla="*/ 0 w 10098350"/>
              <a:gd name="connsiteY66" fmla="*/ 3215149 h 4041058"/>
              <a:gd name="connsiteX67" fmla="*/ 29497 w 10098350"/>
              <a:gd name="connsiteY67" fmla="*/ 3008671 h 4041058"/>
              <a:gd name="connsiteX68" fmla="*/ 117987 w 10098350"/>
              <a:gd name="connsiteY68" fmla="*/ 2979174 h 4041058"/>
              <a:gd name="connsiteX69" fmla="*/ 265471 w 10098350"/>
              <a:gd name="connsiteY69" fmla="*/ 2949678 h 4041058"/>
              <a:gd name="connsiteX70" fmla="*/ 353962 w 10098350"/>
              <a:gd name="connsiteY70" fmla="*/ 2920181 h 4041058"/>
              <a:gd name="connsiteX71" fmla="*/ 471949 w 10098350"/>
              <a:gd name="connsiteY71" fmla="*/ 2861187 h 4041058"/>
              <a:gd name="connsiteX72" fmla="*/ 589936 w 10098350"/>
              <a:gd name="connsiteY72" fmla="*/ 2861187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098350" h="4041058">
                <a:moveTo>
                  <a:pt x="412955" y="2861187"/>
                </a:moveTo>
                <a:cubicBezTo>
                  <a:pt x="631952" y="2854343"/>
                  <a:pt x="1220681" y="2870724"/>
                  <a:pt x="1563329" y="2802194"/>
                </a:cubicBezTo>
                <a:cubicBezTo>
                  <a:pt x="1642833" y="2786293"/>
                  <a:pt x="1724023" y="2773312"/>
                  <a:pt x="1799303" y="2743200"/>
                </a:cubicBezTo>
                <a:cubicBezTo>
                  <a:pt x="1848464" y="2723536"/>
                  <a:pt x="1899429" y="2707886"/>
                  <a:pt x="1946787" y="2684207"/>
                </a:cubicBezTo>
                <a:cubicBezTo>
                  <a:pt x="2028455" y="2643373"/>
                  <a:pt x="2073103" y="2583484"/>
                  <a:pt x="2153265" y="2536723"/>
                </a:cubicBezTo>
                <a:cubicBezTo>
                  <a:pt x="2229228" y="2492411"/>
                  <a:pt x="2389239" y="2418736"/>
                  <a:pt x="2389239" y="2418736"/>
                </a:cubicBezTo>
                <a:cubicBezTo>
                  <a:pt x="2516847" y="2227323"/>
                  <a:pt x="2361092" y="2417965"/>
                  <a:pt x="2566220" y="2300749"/>
                </a:cubicBezTo>
                <a:cubicBezTo>
                  <a:pt x="2602439" y="2280053"/>
                  <a:pt x="2619517" y="2234654"/>
                  <a:pt x="2654710" y="2212258"/>
                </a:cubicBezTo>
                <a:cubicBezTo>
                  <a:pt x="2728903" y="2165044"/>
                  <a:pt x="2817511" y="2143052"/>
                  <a:pt x="2890684" y="2094271"/>
                </a:cubicBezTo>
                <a:cubicBezTo>
                  <a:pt x="2920181" y="2074607"/>
                  <a:pt x="2946901" y="2049948"/>
                  <a:pt x="2979174" y="2035278"/>
                </a:cubicBezTo>
                <a:cubicBezTo>
                  <a:pt x="3055651" y="2000516"/>
                  <a:pt x="3140011" y="1984356"/>
                  <a:pt x="3215149" y="1946787"/>
                </a:cubicBezTo>
                <a:cubicBezTo>
                  <a:pt x="3572304" y="1768209"/>
                  <a:pt x="3150966" y="1919021"/>
                  <a:pt x="3421626" y="1828800"/>
                </a:cubicBezTo>
                <a:cubicBezTo>
                  <a:pt x="3589372" y="1661054"/>
                  <a:pt x="3427855" y="1796189"/>
                  <a:pt x="3598607" y="1710813"/>
                </a:cubicBezTo>
                <a:cubicBezTo>
                  <a:pt x="3827332" y="1596451"/>
                  <a:pt x="3553161" y="1696466"/>
                  <a:pt x="3775587" y="1622323"/>
                </a:cubicBezTo>
                <a:cubicBezTo>
                  <a:pt x="3814916" y="1592826"/>
                  <a:pt x="3850890" y="1558223"/>
                  <a:pt x="3893574" y="1533832"/>
                </a:cubicBezTo>
                <a:cubicBezTo>
                  <a:pt x="3920570" y="1518406"/>
                  <a:pt x="3953486" y="1516584"/>
                  <a:pt x="3982065" y="1504336"/>
                </a:cubicBezTo>
                <a:cubicBezTo>
                  <a:pt x="4022481" y="1487015"/>
                  <a:pt x="4059636" y="1462663"/>
                  <a:pt x="4100052" y="1445342"/>
                </a:cubicBezTo>
                <a:cubicBezTo>
                  <a:pt x="4128630" y="1433094"/>
                  <a:pt x="4160312" y="1428874"/>
                  <a:pt x="4188542" y="1415845"/>
                </a:cubicBezTo>
                <a:cubicBezTo>
                  <a:pt x="4608144" y="1222182"/>
                  <a:pt x="4351837" y="1312251"/>
                  <a:pt x="4572000" y="1238865"/>
                </a:cubicBezTo>
                <a:cubicBezTo>
                  <a:pt x="4645355" y="1189962"/>
                  <a:pt x="4692936" y="1152956"/>
                  <a:pt x="4778478" y="1120878"/>
                </a:cubicBezTo>
                <a:cubicBezTo>
                  <a:pt x="4816436" y="1106644"/>
                  <a:pt x="4858006" y="1104201"/>
                  <a:pt x="4896465" y="1091381"/>
                </a:cubicBezTo>
                <a:cubicBezTo>
                  <a:pt x="4946696" y="1074637"/>
                  <a:pt x="4994085" y="1050195"/>
                  <a:pt x="5043949" y="1032387"/>
                </a:cubicBezTo>
                <a:cubicBezTo>
                  <a:pt x="5131792" y="1001015"/>
                  <a:pt x="5309420" y="943897"/>
                  <a:pt x="5309420" y="943897"/>
                </a:cubicBezTo>
                <a:cubicBezTo>
                  <a:pt x="5398293" y="884648"/>
                  <a:pt x="5411107" y="870820"/>
                  <a:pt x="5515897" y="825910"/>
                </a:cubicBezTo>
                <a:cubicBezTo>
                  <a:pt x="5544475" y="813662"/>
                  <a:pt x="5575274" y="807330"/>
                  <a:pt x="5604387" y="796413"/>
                </a:cubicBezTo>
                <a:cubicBezTo>
                  <a:pt x="5653964" y="777822"/>
                  <a:pt x="5702710" y="757084"/>
                  <a:pt x="5751871" y="737420"/>
                </a:cubicBezTo>
                <a:cubicBezTo>
                  <a:pt x="5781368" y="707923"/>
                  <a:pt x="5804143" y="669626"/>
                  <a:pt x="5840362" y="648929"/>
                </a:cubicBezTo>
                <a:cubicBezTo>
                  <a:pt x="5875560" y="628816"/>
                  <a:pt x="5920391" y="633666"/>
                  <a:pt x="5958349" y="619432"/>
                </a:cubicBezTo>
                <a:cubicBezTo>
                  <a:pt x="6266842" y="503747"/>
                  <a:pt x="5891469" y="606656"/>
                  <a:pt x="6194323" y="530942"/>
                </a:cubicBezTo>
                <a:cubicBezTo>
                  <a:pt x="6223820" y="511278"/>
                  <a:pt x="6254453" y="493219"/>
                  <a:pt x="6282813" y="471949"/>
                </a:cubicBezTo>
                <a:cubicBezTo>
                  <a:pt x="6333179" y="434174"/>
                  <a:pt x="6375916" y="385683"/>
                  <a:pt x="6430297" y="353961"/>
                </a:cubicBezTo>
                <a:cubicBezTo>
                  <a:pt x="6494977" y="316231"/>
                  <a:pt x="6568606" y="296456"/>
                  <a:pt x="6636774" y="265471"/>
                </a:cubicBezTo>
                <a:cubicBezTo>
                  <a:pt x="6676804" y="247276"/>
                  <a:pt x="6716584" y="228294"/>
                  <a:pt x="6754762" y="206478"/>
                </a:cubicBezTo>
                <a:cubicBezTo>
                  <a:pt x="6894569" y="126588"/>
                  <a:pt x="6798641" y="169911"/>
                  <a:pt x="6931742" y="58994"/>
                </a:cubicBezTo>
                <a:cubicBezTo>
                  <a:pt x="6958976" y="36299"/>
                  <a:pt x="6990736" y="19665"/>
                  <a:pt x="7020233" y="0"/>
                </a:cubicBezTo>
                <a:cubicBezTo>
                  <a:pt x="7275872" y="9832"/>
                  <a:pt x="7531928" y="11895"/>
                  <a:pt x="7787149" y="29497"/>
                </a:cubicBezTo>
                <a:cubicBezTo>
                  <a:pt x="7818168" y="31636"/>
                  <a:pt x="7845743" y="50452"/>
                  <a:pt x="7875639" y="58994"/>
                </a:cubicBezTo>
                <a:cubicBezTo>
                  <a:pt x="7914619" y="70131"/>
                  <a:pt x="7954297" y="78658"/>
                  <a:pt x="7993626" y="88490"/>
                </a:cubicBezTo>
                <a:cubicBezTo>
                  <a:pt x="8052620" y="127819"/>
                  <a:pt x="8107191" y="174770"/>
                  <a:pt x="8170607" y="206478"/>
                </a:cubicBezTo>
                <a:cubicBezTo>
                  <a:pt x="8249265" y="245807"/>
                  <a:pt x="8333408" y="275684"/>
                  <a:pt x="8406581" y="324465"/>
                </a:cubicBezTo>
                <a:cubicBezTo>
                  <a:pt x="8436078" y="344129"/>
                  <a:pt x="8461878" y="371011"/>
                  <a:pt x="8495071" y="383458"/>
                </a:cubicBezTo>
                <a:cubicBezTo>
                  <a:pt x="8542014" y="401062"/>
                  <a:pt x="8593394" y="403123"/>
                  <a:pt x="8642555" y="412955"/>
                </a:cubicBezTo>
                <a:cubicBezTo>
                  <a:pt x="8798091" y="516647"/>
                  <a:pt x="8658555" y="437953"/>
                  <a:pt x="8849033" y="501445"/>
                </a:cubicBezTo>
                <a:cubicBezTo>
                  <a:pt x="8899264" y="518189"/>
                  <a:pt x="8946939" y="541848"/>
                  <a:pt x="8996516" y="560439"/>
                </a:cubicBezTo>
                <a:cubicBezTo>
                  <a:pt x="9081149" y="592177"/>
                  <a:pt x="9110016" y="596188"/>
                  <a:pt x="9202994" y="619432"/>
                </a:cubicBezTo>
                <a:cubicBezTo>
                  <a:pt x="9525082" y="834160"/>
                  <a:pt x="9028535" y="517455"/>
                  <a:pt x="9409471" y="707923"/>
                </a:cubicBezTo>
                <a:cubicBezTo>
                  <a:pt x="9477241" y="741808"/>
                  <a:pt x="9620992" y="838870"/>
                  <a:pt x="9674942" y="914400"/>
                </a:cubicBezTo>
                <a:cubicBezTo>
                  <a:pt x="9707411" y="959856"/>
                  <a:pt x="9748620" y="1061624"/>
                  <a:pt x="9763433" y="1120878"/>
                </a:cubicBezTo>
                <a:cubicBezTo>
                  <a:pt x="9775592" y="1169516"/>
                  <a:pt x="9775326" y="1221419"/>
                  <a:pt x="9792929" y="1268361"/>
                </a:cubicBezTo>
                <a:cubicBezTo>
                  <a:pt x="9805377" y="1301555"/>
                  <a:pt x="9832258" y="1327355"/>
                  <a:pt x="9851923" y="1356852"/>
                </a:cubicBezTo>
                <a:cubicBezTo>
                  <a:pt x="9861755" y="1396181"/>
                  <a:pt x="9870283" y="1435859"/>
                  <a:pt x="9881420" y="1474839"/>
                </a:cubicBezTo>
                <a:cubicBezTo>
                  <a:pt x="9935493" y="1664094"/>
                  <a:pt x="9897905" y="1457787"/>
                  <a:pt x="9969910" y="1769807"/>
                </a:cubicBezTo>
                <a:cubicBezTo>
                  <a:pt x="9983358" y="1828082"/>
                  <a:pt x="9988385" y="1888004"/>
                  <a:pt x="9999407" y="1946787"/>
                </a:cubicBezTo>
                <a:cubicBezTo>
                  <a:pt x="10086559" y="2411601"/>
                  <a:pt x="10034149" y="2071996"/>
                  <a:pt x="10087897" y="2448232"/>
                </a:cubicBezTo>
                <a:cubicBezTo>
                  <a:pt x="10078065" y="2949677"/>
                  <a:pt x="10133256" y="3456644"/>
                  <a:pt x="10058400" y="3952568"/>
                </a:cubicBezTo>
                <a:cubicBezTo>
                  <a:pt x="10047717" y="4023346"/>
                  <a:pt x="9923498" y="4010712"/>
                  <a:pt x="9851923" y="4011561"/>
                </a:cubicBezTo>
                <a:lnTo>
                  <a:pt x="2595716" y="4041058"/>
                </a:lnTo>
                <a:lnTo>
                  <a:pt x="1268362" y="4011561"/>
                </a:lnTo>
                <a:cubicBezTo>
                  <a:pt x="1146884" y="4006702"/>
                  <a:pt x="1060550" y="3952234"/>
                  <a:pt x="943897" y="3923071"/>
                </a:cubicBezTo>
                <a:lnTo>
                  <a:pt x="825910" y="3893574"/>
                </a:lnTo>
                <a:cubicBezTo>
                  <a:pt x="572302" y="3724503"/>
                  <a:pt x="893181" y="3927210"/>
                  <a:pt x="648929" y="3805084"/>
                </a:cubicBezTo>
                <a:cubicBezTo>
                  <a:pt x="617221" y="3789230"/>
                  <a:pt x="592147" y="3761944"/>
                  <a:pt x="560439" y="3746090"/>
                </a:cubicBezTo>
                <a:cubicBezTo>
                  <a:pt x="518127" y="3724934"/>
                  <a:pt x="391759" y="3696546"/>
                  <a:pt x="353962" y="3687097"/>
                </a:cubicBezTo>
                <a:lnTo>
                  <a:pt x="176981" y="3569110"/>
                </a:lnTo>
                <a:lnTo>
                  <a:pt x="88491" y="3510116"/>
                </a:lnTo>
                <a:cubicBezTo>
                  <a:pt x="78659" y="3470787"/>
                  <a:pt x="70643" y="3430959"/>
                  <a:pt x="58994" y="3392129"/>
                </a:cubicBezTo>
                <a:cubicBezTo>
                  <a:pt x="41125" y="3332567"/>
                  <a:pt x="0" y="3215149"/>
                  <a:pt x="0" y="3215149"/>
                </a:cubicBezTo>
                <a:cubicBezTo>
                  <a:pt x="9832" y="3146323"/>
                  <a:pt x="-1595" y="3070856"/>
                  <a:pt x="29497" y="3008671"/>
                </a:cubicBezTo>
                <a:cubicBezTo>
                  <a:pt x="43402" y="2980861"/>
                  <a:pt x="87823" y="2986715"/>
                  <a:pt x="117987" y="2979174"/>
                </a:cubicBezTo>
                <a:cubicBezTo>
                  <a:pt x="166625" y="2967015"/>
                  <a:pt x="216833" y="2961837"/>
                  <a:pt x="265471" y="2949678"/>
                </a:cubicBezTo>
                <a:cubicBezTo>
                  <a:pt x="295635" y="2942137"/>
                  <a:pt x="325383" y="2932429"/>
                  <a:pt x="353962" y="2920181"/>
                </a:cubicBezTo>
                <a:cubicBezTo>
                  <a:pt x="394378" y="2902860"/>
                  <a:pt x="429291" y="2871852"/>
                  <a:pt x="471949" y="2861187"/>
                </a:cubicBezTo>
                <a:cubicBezTo>
                  <a:pt x="510104" y="2851648"/>
                  <a:pt x="550607" y="2861187"/>
                  <a:pt x="589936" y="2861187"/>
                </a:cubicBezTo>
              </a:path>
            </a:pathLst>
          </a:custGeom>
          <a:solidFill>
            <a:srgbClr val="8E001B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C741CC5-92CC-418C-98C5-5C7A078558B6}"/>
              </a:ext>
            </a:extLst>
          </p:cNvPr>
          <p:cNvSpPr/>
          <p:nvPr/>
        </p:nvSpPr>
        <p:spPr>
          <a:xfrm>
            <a:off x="1275348" y="2915943"/>
            <a:ext cx="4307305" cy="6360114"/>
          </a:xfrm>
          <a:prstGeom prst="rect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9B0A9-8C83-4792-9ED4-4C21F18244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274" y="8447630"/>
            <a:ext cx="5321477" cy="29092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6A8D0-AEE7-40B2-BE48-892B899CBBF2}"/>
              </a:ext>
            </a:extLst>
          </p:cNvPr>
          <p:cNvSpPr txBox="1"/>
          <p:nvPr/>
        </p:nvSpPr>
        <p:spPr>
          <a:xfrm rot="20930415">
            <a:off x="1935069" y="9131166"/>
            <a:ext cx="3062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tencil Std" panose="04020904080802020404" pitchFamily="82" charset="0"/>
              </a:rPr>
              <a:t>YOUR TEXT </a:t>
            </a:r>
          </a:p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tencil Std" panose="04020904080802020404" pitchFamily="82" charset="0"/>
              </a:rPr>
              <a:t>HERE</a:t>
            </a:r>
            <a:endParaRPr lang="en-ID" sz="3600" dirty="0">
              <a:solidFill>
                <a:schemeClr val="tx1">
                  <a:lumMod val="85000"/>
                  <a:lumOff val="15000"/>
                </a:schemeClr>
              </a:solidFill>
              <a:latin typeface="Stencil Std" panose="0402090408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4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8148E-6 3.95833E-6 L -2.41921 3.95833E-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9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8148E-6 3.95833E-6 L -2.41921 3.95833E-6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097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iterate type="wd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ontrol xmlns="http://schemas.microsoft.com/VisualStudio/2011/storyboarding/control">
  <Id Name="8baac418-c267-4ad6-a206-f2746239c1a6" Revision="1" Stencil="System.MyShapes" StencilVersion="1.0"/>
</Control>
</file>

<file path=customXml/item2.xml><?xml version="1.0" encoding="utf-8"?>
<Control xmlns="http://schemas.microsoft.com/VisualStudio/2011/storyboarding/control">
  <Id Name="8baac418-c267-4ad6-a206-f2746239c1a6" Revision="1" Stencil="System.MyShapes" StencilVersion="1.0"/>
</Control>
</file>

<file path=customXml/item3.xml><?xml version="1.0" encoding="utf-8"?>
<Control xmlns="http://schemas.microsoft.com/VisualStudio/2011/storyboarding/control">
  <Id Name="8baac418-c267-4ad6-a206-f2746239c1a6" Revision="1" Stencil="System.MyShapes" StencilVersion="1.0"/>
</Control>
</file>

<file path=customXml/item4.xml><?xml version="1.0" encoding="utf-8"?>
<Control xmlns="http://schemas.microsoft.com/VisualStudio/2011/storyboarding/control">
  <Id Name="8baac418-c267-4ad6-a206-f2746239c1a6" Revision="1" Stencil="System.MyShapes" StencilVersion="1.0"/>
</Control>
</file>

<file path=customXml/itemProps1.xml><?xml version="1.0" encoding="utf-8"?>
<ds:datastoreItem xmlns:ds="http://schemas.openxmlformats.org/officeDocument/2006/customXml" ds:itemID="{F7144BE8-B275-4CBD-90FD-8F48E7FB57A3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DCA58837-55BD-43FF-9FDB-FDBA8EF9CA0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25B3A5F7-13BE-445C-A542-C03764244DFC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11B92297-5C66-4FE3-B5B1-6EC98D11D2F6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Stencil Std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dhani uchiha</dc:creator>
  <cp:lastModifiedBy>DHANI</cp:lastModifiedBy>
  <cp:revision>13</cp:revision>
  <dcterms:created xsi:type="dcterms:W3CDTF">2017-08-29T10:58:53Z</dcterms:created>
  <dcterms:modified xsi:type="dcterms:W3CDTF">2019-02-21T03:35:35Z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