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1254" y="54"/>
      </p:cViewPr>
      <p:guideLst>
        <p:guide orient="horz" pos="381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6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4325-9C77-43FA-AA5B-144CFBE032B3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B01B-7672-4E82-8B4B-7C604CE0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3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C2D6B8E-ABEF-4719-AD87-7F66C5C56896}"/>
              </a:ext>
            </a:extLst>
          </p:cNvPr>
          <p:cNvGrpSpPr/>
          <p:nvPr/>
        </p:nvGrpSpPr>
        <p:grpSpPr>
          <a:xfrm>
            <a:off x="-1" y="33214"/>
            <a:ext cx="9195668" cy="19781370"/>
            <a:chOff x="-1" y="33214"/>
            <a:chExt cx="9195668" cy="19781370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5CC6B5FA-32EF-4CBF-AA6F-A4C9819AD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33214"/>
              <a:ext cx="9195667" cy="10300118"/>
            </a:xfrm>
            <a:custGeom>
              <a:avLst/>
              <a:gdLst>
                <a:gd name="T0" fmla="*/ 666 w 2553"/>
                <a:gd name="T1" fmla="*/ 1147 h 2861"/>
                <a:gd name="T2" fmla="*/ 666 w 2553"/>
                <a:gd name="T3" fmla="*/ 1313 h 2861"/>
                <a:gd name="T4" fmla="*/ 802 w 2553"/>
                <a:gd name="T5" fmla="*/ 1449 h 2861"/>
                <a:gd name="T6" fmla="*/ 530 w 2553"/>
                <a:gd name="T7" fmla="*/ 1887 h 2861"/>
                <a:gd name="T8" fmla="*/ 666 w 2553"/>
                <a:gd name="T9" fmla="*/ 1751 h 2861"/>
                <a:gd name="T10" fmla="*/ 666 w 2553"/>
                <a:gd name="T11" fmla="*/ 710 h 2861"/>
                <a:gd name="T12" fmla="*/ 1277 w 2553"/>
                <a:gd name="T13" fmla="*/ 925 h 2861"/>
                <a:gd name="T14" fmla="*/ 1363 w 2553"/>
                <a:gd name="T15" fmla="*/ 1011 h 2861"/>
                <a:gd name="T16" fmla="*/ 1190 w 2553"/>
                <a:gd name="T17" fmla="*/ 136 h 2861"/>
                <a:gd name="T18" fmla="*/ 1277 w 2553"/>
                <a:gd name="T19" fmla="*/ 50 h 2861"/>
                <a:gd name="T20" fmla="*/ 1277 w 2553"/>
                <a:gd name="T21" fmla="*/ 660 h 2861"/>
                <a:gd name="T22" fmla="*/ 666 w 2553"/>
                <a:gd name="T23" fmla="*/ 2188 h 2861"/>
                <a:gd name="T24" fmla="*/ 802 w 2553"/>
                <a:gd name="T25" fmla="*/ 2324 h 2861"/>
                <a:gd name="T26" fmla="*/ 0 w 2553"/>
                <a:gd name="T27" fmla="*/ 136 h 2861"/>
                <a:gd name="T28" fmla="*/ 86 w 2553"/>
                <a:gd name="T29" fmla="*/ 50 h 2861"/>
                <a:gd name="T30" fmla="*/ 573 w 2553"/>
                <a:gd name="T31" fmla="*/ 2861 h 2861"/>
                <a:gd name="T32" fmla="*/ 666 w 2553"/>
                <a:gd name="T33" fmla="*/ 2626 h 2861"/>
                <a:gd name="T34" fmla="*/ 86 w 2553"/>
                <a:gd name="T35" fmla="*/ 1098 h 2861"/>
                <a:gd name="T36" fmla="*/ 86 w 2553"/>
                <a:gd name="T37" fmla="*/ 487 h 2861"/>
                <a:gd name="T38" fmla="*/ 172 w 2553"/>
                <a:gd name="T39" fmla="*/ 574 h 2861"/>
                <a:gd name="T40" fmla="*/ 0 w 2553"/>
                <a:gd name="T41" fmla="*/ 1449 h 2861"/>
                <a:gd name="T42" fmla="*/ 86 w 2553"/>
                <a:gd name="T43" fmla="*/ 1363 h 2861"/>
                <a:gd name="T44" fmla="*/ 1277 w 2553"/>
                <a:gd name="T45" fmla="*/ 1535 h 2861"/>
                <a:gd name="T46" fmla="*/ 86 w 2553"/>
                <a:gd name="T47" fmla="*/ 2676 h 2861"/>
                <a:gd name="T48" fmla="*/ 172 w 2553"/>
                <a:gd name="T49" fmla="*/ 2762 h 2861"/>
                <a:gd name="T50" fmla="*/ 0 w 2553"/>
                <a:gd name="T51" fmla="*/ 1887 h 2861"/>
                <a:gd name="T52" fmla="*/ 86 w 2553"/>
                <a:gd name="T53" fmla="*/ 1800 h 2861"/>
                <a:gd name="T54" fmla="*/ 86 w 2553"/>
                <a:gd name="T55" fmla="*/ 2411 h 2861"/>
                <a:gd name="T56" fmla="*/ 666 w 2553"/>
                <a:gd name="T57" fmla="*/ 0 h 2861"/>
                <a:gd name="T58" fmla="*/ 802 w 2553"/>
                <a:gd name="T59" fmla="*/ 136 h 2861"/>
                <a:gd name="T60" fmla="*/ 2380 w 2553"/>
                <a:gd name="T61" fmla="*/ 1887 h 2861"/>
                <a:gd name="T62" fmla="*/ 2467 w 2553"/>
                <a:gd name="T63" fmla="*/ 1800 h 2861"/>
                <a:gd name="T64" fmla="*/ 2467 w 2553"/>
                <a:gd name="T65" fmla="*/ 1535 h 2861"/>
                <a:gd name="T66" fmla="*/ 2467 w 2553"/>
                <a:gd name="T67" fmla="*/ 487 h 2861"/>
                <a:gd name="T68" fmla="*/ 2553 w 2553"/>
                <a:gd name="T69" fmla="*/ 574 h 2861"/>
                <a:gd name="T70" fmla="*/ 2380 w 2553"/>
                <a:gd name="T71" fmla="*/ 1011 h 2861"/>
                <a:gd name="T72" fmla="*/ 2467 w 2553"/>
                <a:gd name="T73" fmla="*/ 925 h 2861"/>
                <a:gd name="T74" fmla="*/ 2467 w 2553"/>
                <a:gd name="T75" fmla="*/ 2411 h 2861"/>
                <a:gd name="T76" fmla="*/ 2467 w 2553"/>
                <a:gd name="T77" fmla="*/ 222 h 2861"/>
                <a:gd name="T78" fmla="*/ 2380 w 2553"/>
                <a:gd name="T79" fmla="*/ 136 h 2861"/>
                <a:gd name="T80" fmla="*/ 1753 w 2553"/>
                <a:gd name="T81" fmla="*/ 2324 h 2861"/>
                <a:gd name="T82" fmla="*/ 1889 w 2553"/>
                <a:gd name="T83" fmla="*/ 2188 h 2861"/>
                <a:gd name="T84" fmla="*/ 2467 w 2553"/>
                <a:gd name="T85" fmla="*/ 2848 h 2861"/>
                <a:gd name="T86" fmla="*/ 1889 w 2553"/>
                <a:gd name="T87" fmla="*/ 0 h 2861"/>
                <a:gd name="T88" fmla="*/ 2025 w 2553"/>
                <a:gd name="T89" fmla="*/ 136 h 2861"/>
                <a:gd name="T90" fmla="*/ 1753 w 2553"/>
                <a:gd name="T91" fmla="*/ 2762 h 2861"/>
                <a:gd name="T92" fmla="*/ 2025 w 2553"/>
                <a:gd name="T93" fmla="*/ 2762 h 2861"/>
                <a:gd name="T94" fmla="*/ 1753 w 2553"/>
                <a:gd name="T95" fmla="*/ 574 h 2861"/>
                <a:gd name="T96" fmla="*/ 1889 w 2553"/>
                <a:gd name="T97" fmla="*/ 438 h 2861"/>
                <a:gd name="T98" fmla="*/ 1277 w 2553"/>
                <a:gd name="T99" fmla="*/ 2848 h 2861"/>
                <a:gd name="T100" fmla="*/ 1277 w 2553"/>
                <a:gd name="T101" fmla="*/ 2238 h 2861"/>
                <a:gd name="T102" fmla="*/ 1363 w 2553"/>
                <a:gd name="T103" fmla="*/ 2324 h 2861"/>
                <a:gd name="T104" fmla="*/ 1190 w 2553"/>
                <a:gd name="T105" fmla="*/ 1887 h 2861"/>
                <a:gd name="T106" fmla="*/ 1277 w 2553"/>
                <a:gd name="T107" fmla="*/ 1800 h 2861"/>
                <a:gd name="T108" fmla="*/ 1889 w 2553"/>
                <a:gd name="T109" fmla="*/ 2022 h 2861"/>
                <a:gd name="T110" fmla="*/ 1889 w 2553"/>
                <a:gd name="T111" fmla="*/ 1313 h 2861"/>
                <a:gd name="T112" fmla="*/ 2025 w 2553"/>
                <a:gd name="T113" fmla="*/ 1449 h 2861"/>
                <a:gd name="T114" fmla="*/ 1753 w 2553"/>
                <a:gd name="T115" fmla="*/ 1011 h 2861"/>
                <a:gd name="T116" fmla="*/ 1889 w 2553"/>
                <a:gd name="T117" fmla="*/ 875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3" h="2861">
                  <a:moveTo>
                    <a:pt x="666" y="875"/>
                  </a:moveTo>
                  <a:cubicBezTo>
                    <a:pt x="591" y="875"/>
                    <a:pt x="530" y="936"/>
                    <a:pt x="530" y="1011"/>
                  </a:cubicBezTo>
                  <a:cubicBezTo>
                    <a:pt x="530" y="1086"/>
                    <a:pt x="591" y="1147"/>
                    <a:pt x="666" y="1147"/>
                  </a:cubicBezTo>
                  <a:cubicBezTo>
                    <a:pt x="741" y="1147"/>
                    <a:pt x="802" y="1086"/>
                    <a:pt x="802" y="1011"/>
                  </a:cubicBezTo>
                  <a:cubicBezTo>
                    <a:pt x="802" y="936"/>
                    <a:pt x="741" y="875"/>
                    <a:pt x="666" y="875"/>
                  </a:cubicBezTo>
                  <a:close/>
                  <a:moveTo>
                    <a:pt x="666" y="1313"/>
                  </a:moveTo>
                  <a:cubicBezTo>
                    <a:pt x="591" y="1313"/>
                    <a:pt x="530" y="1374"/>
                    <a:pt x="530" y="1449"/>
                  </a:cubicBezTo>
                  <a:cubicBezTo>
                    <a:pt x="530" y="1524"/>
                    <a:pt x="591" y="1585"/>
                    <a:pt x="666" y="1585"/>
                  </a:cubicBezTo>
                  <a:cubicBezTo>
                    <a:pt x="741" y="1585"/>
                    <a:pt x="802" y="1524"/>
                    <a:pt x="802" y="1449"/>
                  </a:cubicBezTo>
                  <a:cubicBezTo>
                    <a:pt x="802" y="1374"/>
                    <a:pt x="741" y="1313"/>
                    <a:pt x="666" y="1313"/>
                  </a:cubicBezTo>
                  <a:close/>
                  <a:moveTo>
                    <a:pt x="666" y="1751"/>
                  </a:moveTo>
                  <a:cubicBezTo>
                    <a:pt x="591" y="1751"/>
                    <a:pt x="530" y="1812"/>
                    <a:pt x="530" y="1887"/>
                  </a:cubicBezTo>
                  <a:cubicBezTo>
                    <a:pt x="530" y="1962"/>
                    <a:pt x="591" y="2022"/>
                    <a:pt x="666" y="2022"/>
                  </a:cubicBezTo>
                  <a:cubicBezTo>
                    <a:pt x="741" y="2022"/>
                    <a:pt x="802" y="1962"/>
                    <a:pt x="802" y="1887"/>
                  </a:cubicBezTo>
                  <a:cubicBezTo>
                    <a:pt x="802" y="1812"/>
                    <a:pt x="741" y="1751"/>
                    <a:pt x="666" y="1751"/>
                  </a:cubicBezTo>
                  <a:close/>
                  <a:moveTo>
                    <a:pt x="666" y="438"/>
                  </a:moveTo>
                  <a:cubicBezTo>
                    <a:pt x="591" y="438"/>
                    <a:pt x="530" y="499"/>
                    <a:pt x="530" y="574"/>
                  </a:cubicBezTo>
                  <a:cubicBezTo>
                    <a:pt x="530" y="649"/>
                    <a:pt x="591" y="710"/>
                    <a:pt x="666" y="710"/>
                  </a:cubicBezTo>
                  <a:cubicBezTo>
                    <a:pt x="741" y="710"/>
                    <a:pt x="802" y="649"/>
                    <a:pt x="802" y="574"/>
                  </a:cubicBezTo>
                  <a:cubicBezTo>
                    <a:pt x="802" y="499"/>
                    <a:pt x="741" y="438"/>
                    <a:pt x="666" y="438"/>
                  </a:cubicBezTo>
                  <a:close/>
                  <a:moveTo>
                    <a:pt x="1277" y="925"/>
                  </a:moveTo>
                  <a:cubicBezTo>
                    <a:pt x="1229" y="925"/>
                    <a:pt x="1190" y="964"/>
                    <a:pt x="1190" y="1011"/>
                  </a:cubicBezTo>
                  <a:cubicBezTo>
                    <a:pt x="1190" y="1059"/>
                    <a:pt x="1229" y="1098"/>
                    <a:pt x="1277" y="1098"/>
                  </a:cubicBezTo>
                  <a:cubicBezTo>
                    <a:pt x="1325" y="1098"/>
                    <a:pt x="1363" y="1059"/>
                    <a:pt x="1363" y="1011"/>
                  </a:cubicBezTo>
                  <a:cubicBezTo>
                    <a:pt x="1363" y="964"/>
                    <a:pt x="1325" y="925"/>
                    <a:pt x="1277" y="925"/>
                  </a:cubicBezTo>
                  <a:close/>
                  <a:moveTo>
                    <a:pt x="1277" y="50"/>
                  </a:moveTo>
                  <a:cubicBezTo>
                    <a:pt x="1229" y="50"/>
                    <a:pt x="1190" y="88"/>
                    <a:pt x="1190" y="136"/>
                  </a:cubicBezTo>
                  <a:cubicBezTo>
                    <a:pt x="1190" y="184"/>
                    <a:pt x="1229" y="222"/>
                    <a:pt x="1277" y="222"/>
                  </a:cubicBezTo>
                  <a:cubicBezTo>
                    <a:pt x="1325" y="222"/>
                    <a:pt x="1363" y="184"/>
                    <a:pt x="1363" y="136"/>
                  </a:cubicBezTo>
                  <a:cubicBezTo>
                    <a:pt x="1363" y="88"/>
                    <a:pt x="1325" y="50"/>
                    <a:pt x="1277" y="50"/>
                  </a:cubicBezTo>
                  <a:close/>
                  <a:moveTo>
                    <a:pt x="1277" y="487"/>
                  </a:moveTo>
                  <a:cubicBezTo>
                    <a:pt x="1229" y="487"/>
                    <a:pt x="1190" y="526"/>
                    <a:pt x="1190" y="574"/>
                  </a:cubicBezTo>
                  <a:cubicBezTo>
                    <a:pt x="1190" y="621"/>
                    <a:pt x="1229" y="660"/>
                    <a:pt x="1277" y="660"/>
                  </a:cubicBezTo>
                  <a:cubicBezTo>
                    <a:pt x="1325" y="660"/>
                    <a:pt x="1363" y="621"/>
                    <a:pt x="1363" y="574"/>
                  </a:cubicBezTo>
                  <a:cubicBezTo>
                    <a:pt x="1363" y="526"/>
                    <a:pt x="1325" y="487"/>
                    <a:pt x="1277" y="487"/>
                  </a:cubicBezTo>
                  <a:close/>
                  <a:moveTo>
                    <a:pt x="666" y="2188"/>
                  </a:moveTo>
                  <a:cubicBezTo>
                    <a:pt x="591" y="2188"/>
                    <a:pt x="530" y="2249"/>
                    <a:pt x="530" y="2324"/>
                  </a:cubicBezTo>
                  <a:cubicBezTo>
                    <a:pt x="530" y="2399"/>
                    <a:pt x="591" y="2460"/>
                    <a:pt x="666" y="2460"/>
                  </a:cubicBezTo>
                  <a:cubicBezTo>
                    <a:pt x="741" y="2460"/>
                    <a:pt x="802" y="2399"/>
                    <a:pt x="802" y="2324"/>
                  </a:cubicBezTo>
                  <a:cubicBezTo>
                    <a:pt x="802" y="2249"/>
                    <a:pt x="741" y="2188"/>
                    <a:pt x="666" y="2188"/>
                  </a:cubicBezTo>
                  <a:close/>
                  <a:moveTo>
                    <a:pt x="86" y="50"/>
                  </a:moveTo>
                  <a:cubicBezTo>
                    <a:pt x="38" y="50"/>
                    <a:pt x="0" y="88"/>
                    <a:pt x="0" y="136"/>
                  </a:cubicBezTo>
                  <a:cubicBezTo>
                    <a:pt x="0" y="184"/>
                    <a:pt x="38" y="222"/>
                    <a:pt x="86" y="222"/>
                  </a:cubicBezTo>
                  <a:cubicBezTo>
                    <a:pt x="134" y="222"/>
                    <a:pt x="172" y="184"/>
                    <a:pt x="172" y="136"/>
                  </a:cubicBezTo>
                  <a:cubicBezTo>
                    <a:pt x="172" y="88"/>
                    <a:pt x="134" y="50"/>
                    <a:pt x="86" y="50"/>
                  </a:cubicBezTo>
                  <a:close/>
                  <a:moveTo>
                    <a:pt x="666" y="2626"/>
                  </a:moveTo>
                  <a:cubicBezTo>
                    <a:pt x="591" y="2626"/>
                    <a:pt x="530" y="2687"/>
                    <a:pt x="530" y="2762"/>
                  </a:cubicBezTo>
                  <a:cubicBezTo>
                    <a:pt x="530" y="2801"/>
                    <a:pt x="547" y="2836"/>
                    <a:pt x="573" y="2861"/>
                  </a:cubicBezTo>
                  <a:cubicBezTo>
                    <a:pt x="759" y="2861"/>
                    <a:pt x="759" y="2861"/>
                    <a:pt x="759" y="2861"/>
                  </a:cubicBezTo>
                  <a:cubicBezTo>
                    <a:pt x="785" y="2836"/>
                    <a:pt x="802" y="2801"/>
                    <a:pt x="802" y="2762"/>
                  </a:cubicBezTo>
                  <a:cubicBezTo>
                    <a:pt x="802" y="2687"/>
                    <a:pt x="741" y="2626"/>
                    <a:pt x="666" y="2626"/>
                  </a:cubicBezTo>
                  <a:close/>
                  <a:moveTo>
                    <a:pt x="86" y="925"/>
                  </a:moveTo>
                  <a:cubicBezTo>
                    <a:pt x="38" y="925"/>
                    <a:pt x="0" y="964"/>
                    <a:pt x="0" y="1011"/>
                  </a:cubicBezTo>
                  <a:cubicBezTo>
                    <a:pt x="0" y="1059"/>
                    <a:pt x="38" y="1098"/>
                    <a:pt x="86" y="1098"/>
                  </a:cubicBezTo>
                  <a:cubicBezTo>
                    <a:pt x="134" y="1098"/>
                    <a:pt x="172" y="1059"/>
                    <a:pt x="172" y="1011"/>
                  </a:cubicBezTo>
                  <a:cubicBezTo>
                    <a:pt x="172" y="964"/>
                    <a:pt x="134" y="925"/>
                    <a:pt x="86" y="925"/>
                  </a:cubicBezTo>
                  <a:close/>
                  <a:moveTo>
                    <a:pt x="86" y="487"/>
                  </a:moveTo>
                  <a:cubicBezTo>
                    <a:pt x="38" y="487"/>
                    <a:pt x="0" y="526"/>
                    <a:pt x="0" y="574"/>
                  </a:cubicBezTo>
                  <a:cubicBezTo>
                    <a:pt x="0" y="621"/>
                    <a:pt x="38" y="660"/>
                    <a:pt x="86" y="660"/>
                  </a:cubicBezTo>
                  <a:cubicBezTo>
                    <a:pt x="134" y="660"/>
                    <a:pt x="172" y="621"/>
                    <a:pt x="172" y="574"/>
                  </a:cubicBezTo>
                  <a:cubicBezTo>
                    <a:pt x="172" y="526"/>
                    <a:pt x="134" y="487"/>
                    <a:pt x="86" y="487"/>
                  </a:cubicBezTo>
                  <a:close/>
                  <a:moveTo>
                    <a:pt x="86" y="1363"/>
                  </a:moveTo>
                  <a:cubicBezTo>
                    <a:pt x="38" y="1363"/>
                    <a:pt x="0" y="1401"/>
                    <a:pt x="0" y="1449"/>
                  </a:cubicBezTo>
                  <a:cubicBezTo>
                    <a:pt x="0" y="1497"/>
                    <a:pt x="38" y="1535"/>
                    <a:pt x="86" y="1535"/>
                  </a:cubicBezTo>
                  <a:cubicBezTo>
                    <a:pt x="134" y="1535"/>
                    <a:pt x="172" y="1497"/>
                    <a:pt x="172" y="1449"/>
                  </a:cubicBezTo>
                  <a:cubicBezTo>
                    <a:pt x="172" y="1401"/>
                    <a:pt x="134" y="1363"/>
                    <a:pt x="86" y="1363"/>
                  </a:cubicBezTo>
                  <a:close/>
                  <a:moveTo>
                    <a:pt x="1277" y="1363"/>
                  </a:moveTo>
                  <a:cubicBezTo>
                    <a:pt x="1229" y="1363"/>
                    <a:pt x="1190" y="1401"/>
                    <a:pt x="1190" y="1449"/>
                  </a:cubicBezTo>
                  <a:cubicBezTo>
                    <a:pt x="1190" y="1497"/>
                    <a:pt x="1229" y="1535"/>
                    <a:pt x="1277" y="1535"/>
                  </a:cubicBezTo>
                  <a:cubicBezTo>
                    <a:pt x="1325" y="1535"/>
                    <a:pt x="1363" y="1497"/>
                    <a:pt x="1363" y="1449"/>
                  </a:cubicBezTo>
                  <a:cubicBezTo>
                    <a:pt x="1363" y="1401"/>
                    <a:pt x="1325" y="1363"/>
                    <a:pt x="1277" y="1363"/>
                  </a:cubicBezTo>
                  <a:close/>
                  <a:moveTo>
                    <a:pt x="86" y="2676"/>
                  </a:moveTo>
                  <a:cubicBezTo>
                    <a:pt x="38" y="2676"/>
                    <a:pt x="0" y="2714"/>
                    <a:pt x="0" y="2762"/>
                  </a:cubicBezTo>
                  <a:cubicBezTo>
                    <a:pt x="0" y="2810"/>
                    <a:pt x="38" y="2848"/>
                    <a:pt x="86" y="2848"/>
                  </a:cubicBezTo>
                  <a:cubicBezTo>
                    <a:pt x="134" y="2848"/>
                    <a:pt x="172" y="2810"/>
                    <a:pt x="172" y="2762"/>
                  </a:cubicBezTo>
                  <a:cubicBezTo>
                    <a:pt x="172" y="2714"/>
                    <a:pt x="134" y="2676"/>
                    <a:pt x="86" y="2676"/>
                  </a:cubicBezTo>
                  <a:close/>
                  <a:moveTo>
                    <a:pt x="86" y="1800"/>
                  </a:moveTo>
                  <a:cubicBezTo>
                    <a:pt x="38" y="1800"/>
                    <a:pt x="0" y="1839"/>
                    <a:pt x="0" y="1887"/>
                  </a:cubicBezTo>
                  <a:cubicBezTo>
                    <a:pt x="0" y="1934"/>
                    <a:pt x="38" y="1973"/>
                    <a:pt x="86" y="1973"/>
                  </a:cubicBezTo>
                  <a:cubicBezTo>
                    <a:pt x="134" y="1973"/>
                    <a:pt x="172" y="1934"/>
                    <a:pt x="172" y="1887"/>
                  </a:cubicBezTo>
                  <a:cubicBezTo>
                    <a:pt x="172" y="1839"/>
                    <a:pt x="134" y="1800"/>
                    <a:pt x="86" y="1800"/>
                  </a:cubicBezTo>
                  <a:close/>
                  <a:moveTo>
                    <a:pt x="86" y="2238"/>
                  </a:moveTo>
                  <a:cubicBezTo>
                    <a:pt x="38" y="2238"/>
                    <a:pt x="0" y="2277"/>
                    <a:pt x="0" y="2324"/>
                  </a:cubicBezTo>
                  <a:cubicBezTo>
                    <a:pt x="0" y="2372"/>
                    <a:pt x="38" y="2411"/>
                    <a:pt x="86" y="2411"/>
                  </a:cubicBezTo>
                  <a:cubicBezTo>
                    <a:pt x="134" y="2411"/>
                    <a:pt x="172" y="2372"/>
                    <a:pt x="172" y="2324"/>
                  </a:cubicBezTo>
                  <a:cubicBezTo>
                    <a:pt x="172" y="2277"/>
                    <a:pt x="134" y="2238"/>
                    <a:pt x="86" y="2238"/>
                  </a:cubicBezTo>
                  <a:close/>
                  <a:moveTo>
                    <a:pt x="666" y="0"/>
                  </a:moveTo>
                  <a:cubicBezTo>
                    <a:pt x="591" y="0"/>
                    <a:pt x="530" y="61"/>
                    <a:pt x="530" y="136"/>
                  </a:cubicBezTo>
                  <a:cubicBezTo>
                    <a:pt x="530" y="211"/>
                    <a:pt x="591" y="272"/>
                    <a:pt x="666" y="272"/>
                  </a:cubicBezTo>
                  <a:cubicBezTo>
                    <a:pt x="741" y="272"/>
                    <a:pt x="802" y="211"/>
                    <a:pt x="802" y="136"/>
                  </a:cubicBezTo>
                  <a:cubicBezTo>
                    <a:pt x="802" y="61"/>
                    <a:pt x="741" y="0"/>
                    <a:pt x="666" y="0"/>
                  </a:cubicBezTo>
                  <a:close/>
                  <a:moveTo>
                    <a:pt x="2467" y="1800"/>
                  </a:moveTo>
                  <a:cubicBezTo>
                    <a:pt x="2419" y="1800"/>
                    <a:pt x="2380" y="1839"/>
                    <a:pt x="2380" y="1887"/>
                  </a:cubicBezTo>
                  <a:cubicBezTo>
                    <a:pt x="2380" y="1934"/>
                    <a:pt x="2419" y="1973"/>
                    <a:pt x="2467" y="1973"/>
                  </a:cubicBezTo>
                  <a:cubicBezTo>
                    <a:pt x="2514" y="1973"/>
                    <a:pt x="2553" y="1934"/>
                    <a:pt x="2553" y="1887"/>
                  </a:cubicBezTo>
                  <a:cubicBezTo>
                    <a:pt x="2553" y="1839"/>
                    <a:pt x="2514" y="1800"/>
                    <a:pt x="2467" y="1800"/>
                  </a:cubicBezTo>
                  <a:close/>
                  <a:moveTo>
                    <a:pt x="2467" y="1363"/>
                  </a:moveTo>
                  <a:cubicBezTo>
                    <a:pt x="2419" y="1363"/>
                    <a:pt x="2380" y="1401"/>
                    <a:pt x="2380" y="1449"/>
                  </a:cubicBezTo>
                  <a:cubicBezTo>
                    <a:pt x="2380" y="1497"/>
                    <a:pt x="2419" y="1535"/>
                    <a:pt x="2467" y="1535"/>
                  </a:cubicBezTo>
                  <a:cubicBezTo>
                    <a:pt x="2514" y="1535"/>
                    <a:pt x="2553" y="1497"/>
                    <a:pt x="2553" y="1449"/>
                  </a:cubicBezTo>
                  <a:cubicBezTo>
                    <a:pt x="2553" y="1401"/>
                    <a:pt x="2514" y="1363"/>
                    <a:pt x="2467" y="1363"/>
                  </a:cubicBezTo>
                  <a:close/>
                  <a:moveTo>
                    <a:pt x="2467" y="487"/>
                  </a:moveTo>
                  <a:cubicBezTo>
                    <a:pt x="2419" y="487"/>
                    <a:pt x="2380" y="526"/>
                    <a:pt x="2380" y="574"/>
                  </a:cubicBezTo>
                  <a:cubicBezTo>
                    <a:pt x="2380" y="621"/>
                    <a:pt x="2419" y="660"/>
                    <a:pt x="2467" y="660"/>
                  </a:cubicBezTo>
                  <a:cubicBezTo>
                    <a:pt x="2514" y="660"/>
                    <a:pt x="2553" y="621"/>
                    <a:pt x="2553" y="574"/>
                  </a:cubicBezTo>
                  <a:cubicBezTo>
                    <a:pt x="2553" y="526"/>
                    <a:pt x="2514" y="487"/>
                    <a:pt x="2467" y="487"/>
                  </a:cubicBezTo>
                  <a:close/>
                  <a:moveTo>
                    <a:pt x="2467" y="925"/>
                  </a:moveTo>
                  <a:cubicBezTo>
                    <a:pt x="2419" y="925"/>
                    <a:pt x="2380" y="964"/>
                    <a:pt x="2380" y="1011"/>
                  </a:cubicBezTo>
                  <a:cubicBezTo>
                    <a:pt x="2380" y="1059"/>
                    <a:pt x="2419" y="1098"/>
                    <a:pt x="2467" y="1098"/>
                  </a:cubicBezTo>
                  <a:cubicBezTo>
                    <a:pt x="2514" y="1098"/>
                    <a:pt x="2553" y="1059"/>
                    <a:pt x="2553" y="1011"/>
                  </a:cubicBezTo>
                  <a:cubicBezTo>
                    <a:pt x="2553" y="964"/>
                    <a:pt x="2514" y="925"/>
                    <a:pt x="2467" y="925"/>
                  </a:cubicBezTo>
                  <a:close/>
                  <a:moveTo>
                    <a:pt x="2467" y="2238"/>
                  </a:moveTo>
                  <a:cubicBezTo>
                    <a:pt x="2419" y="2238"/>
                    <a:pt x="2380" y="2277"/>
                    <a:pt x="2380" y="2324"/>
                  </a:cubicBezTo>
                  <a:cubicBezTo>
                    <a:pt x="2380" y="2372"/>
                    <a:pt x="2419" y="2411"/>
                    <a:pt x="2467" y="2411"/>
                  </a:cubicBezTo>
                  <a:cubicBezTo>
                    <a:pt x="2514" y="2411"/>
                    <a:pt x="2553" y="2372"/>
                    <a:pt x="2553" y="2324"/>
                  </a:cubicBezTo>
                  <a:cubicBezTo>
                    <a:pt x="2553" y="2277"/>
                    <a:pt x="2514" y="2238"/>
                    <a:pt x="2467" y="2238"/>
                  </a:cubicBezTo>
                  <a:close/>
                  <a:moveTo>
                    <a:pt x="2467" y="222"/>
                  </a:moveTo>
                  <a:cubicBezTo>
                    <a:pt x="2514" y="222"/>
                    <a:pt x="2553" y="184"/>
                    <a:pt x="2553" y="136"/>
                  </a:cubicBezTo>
                  <a:cubicBezTo>
                    <a:pt x="2553" y="88"/>
                    <a:pt x="2514" y="50"/>
                    <a:pt x="2467" y="50"/>
                  </a:cubicBezTo>
                  <a:cubicBezTo>
                    <a:pt x="2419" y="50"/>
                    <a:pt x="2380" y="88"/>
                    <a:pt x="2380" y="136"/>
                  </a:cubicBezTo>
                  <a:cubicBezTo>
                    <a:pt x="2380" y="184"/>
                    <a:pt x="2419" y="222"/>
                    <a:pt x="2467" y="222"/>
                  </a:cubicBezTo>
                  <a:close/>
                  <a:moveTo>
                    <a:pt x="1889" y="2188"/>
                  </a:moveTo>
                  <a:cubicBezTo>
                    <a:pt x="1814" y="2188"/>
                    <a:pt x="1753" y="2249"/>
                    <a:pt x="1753" y="2324"/>
                  </a:cubicBezTo>
                  <a:cubicBezTo>
                    <a:pt x="1753" y="2399"/>
                    <a:pt x="1814" y="2460"/>
                    <a:pt x="1889" y="2460"/>
                  </a:cubicBezTo>
                  <a:cubicBezTo>
                    <a:pt x="1964" y="2460"/>
                    <a:pt x="2025" y="2399"/>
                    <a:pt x="2025" y="2324"/>
                  </a:cubicBezTo>
                  <a:cubicBezTo>
                    <a:pt x="2025" y="2249"/>
                    <a:pt x="1964" y="2188"/>
                    <a:pt x="1889" y="2188"/>
                  </a:cubicBezTo>
                  <a:close/>
                  <a:moveTo>
                    <a:pt x="2467" y="2676"/>
                  </a:moveTo>
                  <a:cubicBezTo>
                    <a:pt x="2419" y="2676"/>
                    <a:pt x="2380" y="2714"/>
                    <a:pt x="2380" y="2762"/>
                  </a:cubicBezTo>
                  <a:cubicBezTo>
                    <a:pt x="2380" y="2810"/>
                    <a:pt x="2419" y="2848"/>
                    <a:pt x="2467" y="2848"/>
                  </a:cubicBezTo>
                  <a:cubicBezTo>
                    <a:pt x="2514" y="2848"/>
                    <a:pt x="2553" y="2810"/>
                    <a:pt x="2553" y="2762"/>
                  </a:cubicBezTo>
                  <a:cubicBezTo>
                    <a:pt x="2553" y="2714"/>
                    <a:pt x="2514" y="2676"/>
                    <a:pt x="2467" y="2676"/>
                  </a:cubicBezTo>
                  <a:close/>
                  <a:moveTo>
                    <a:pt x="1889" y="0"/>
                  </a:moveTo>
                  <a:cubicBezTo>
                    <a:pt x="1814" y="0"/>
                    <a:pt x="1753" y="61"/>
                    <a:pt x="1753" y="136"/>
                  </a:cubicBezTo>
                  <a:cubicBezTo>
                    <a:pt x="1753" y="211"/>
                    <a:pt x="1814" y="272"/>
                    <a:pt x="1889" y="272"/>
                  </a:cubicBezTo>
                  <a:cubicBezTo>
                    <a:pt x="1964" y="272"/>
                    <a:pt x="2025" y="211"/>
                    <a:pt x="2025" y="136"/>
                  </a:cubicBezTo>
                  <a:cubicBezTo>
                    <a:pt x="2025" y="61"/>
                    <a:pt x="1964" y="0"/>
                    <a:pt x="1889" y="0"/>
                  </a:cubicBezTo>
                  <a:close/>
                  <a:moveTo>
                    <a:pt x="1889" y="2626"/>
                  </a:moveTo>
                  <a:cubicBezTo>
                    <a:pt x="1814" y="2626"/>
                    <a:pt x="1753" y="2687"/>
                    <a:pt x="1753" y="2762"/>
                  </a:cubicBezTo>
                  <a:cubicBezTo>
                    <a:pt x="1753" y="2801"/>
                    <a:pt x="1770" y="2836"/>
                    <a:pt x="1796" y="2861"/>
                  </a:cubicBezTo>
                  <a:cubicBezTo>
                    <a:pt x="1982" y="2861"/>
                    <a:pt x="1982" y="2861"/>
                    <a:pt x="1982" y="2861"/>
                  </a:cubicBezTo>
                  <a:cubicBezTo>
                    <a:pt x="2008" y="2836"/>
                    <a:pt x="2025" y="2801"/>
                    <a:pt x="2025" y="2762"/>
                  </a:cubicBezTo>
                  <a:cubicBezTo>
                    <a:pt x="2025" y="2687"/>
                    <a:pt x="1964" y="2626"/>
                    <a:pt x="1889" y="2626"/>
                  </a:cubicBezTo>
                  <a:close/>
                  <a:moveTo>
                    <a:pt x="1889" y="438"/>
                  </a:moveTo>
                  <a:cubicBezTo>
                    <a:pt x="1814" y="438"/>
                    <a:pt x="1753" y="499"/>
                    <a:pt x="1753" y="574"/>
                  </a:cubicBezTo>
                  <a:cubicBezTo>
                    <a:pt x="1753" y="649"/>
                    <a:pt x="1814" y="710"/>
                    <a:pt x="1889" y="710"/>
                  </a:cubicBezTo>
                  <a:cubicBezTo>
                    <a:pt x="1964" y="710"/>
                    <a:pt x="2025" y="649"/>
                    <a:pt x="2025" y="574"/>
                  </a:cubicBezTo>
                  <a:cubicBezTo>
                    <a:pt x="2025" y="499"/>
                    <a:pt x="1964" y="438"/>
                    <a:pt x="1889" y="438"/>
                  </a:cubicBezTo>
                  <a:close/>
                  <a:moveTo>
                    <a:pt x="1277" y="2676"/>
                  </a:moveTo>
                  <a:cubicBezTo>
                    <a:pt x="1229" y="2676"/>
                    <a:pt x="1190" y="2714"/>
                    <a:pt x="1190" y="2762"/>
                  </a:cubicBezTo>
                  <a:cubicBezTo>
                    <a:pt x="1190" y="2810"/>
                    <a:pt x="1229" y="2848"/>
                    <a:pt x="1277" y="2848"/>
                  </a:cubicBezTo>
                  <a:cubicBezTo>
                    <a:pt x="1325" y="2848"/>
                    <a:pt x="1363" y="2810"/>
                    <a:pt x="1363" y="2762"/>
                  </a:cubicBezTo>
                  <a:cubicBezTo>
                    <a:pt x="1363" y="2714"/>
                    <a:pt x="1325" y="2676"/>
                    <a:pt x="1277" y="2676"/>
                  </a:cubicBezTo>
                  <a:close/>
                  <a:moveTo>
                    <a:pt x="1277" y="2238"/>
                  </a:moveTo>
                  <a:cubicBezTo>
                    <a:pt x="1229" y="2238"/>
                    <a:pt x="1190" y="2277"/>
                    <a:pt x="1190" y="2324"/>
                  </a:cubicBezTo>
                  <a:cubicBezTo>
                    <a:pt x="1190" y="2372"/>
                    <a:pt x="1229" y="2411"/>
                    <a:pt x="1277" y="2411"/>
                  </a:cubicBezTo>
                  <a:cubicBezTo>
                    <a:pt x="1325" y="2411"/>
                    <a:pt x="1363" y="2372"/>
                    <a:pt x="1363" y="2324"/>
                  </a:cubicBezTo>
                  <a:cubicBezTo>
                    <a:pt x="1363" y="2277"/>
                    <a:pt x="1325" y="2238"/>
                    <a:pt x="1277" y="2238"/>
                  </a:cubicBezTo>
                  <a:close/>
                  <a:moveTo>
                    <a:pt x="1277" y="1800"/>
                  </a:moveTo>
                  <a:cubicBezTo>
                    <a:pt x="1229" y="1800"/>
                    <a:pt x="1190" y="1839"/>
                    <a:pt x="1190" y="1887"/>
                  </a:cubicBezTo>
                  <a:cubicBezTo>
                    <a:pt x="1190" y="1934"/>
                    <a:pt x="1229" y="1973"/>
                    <a:pt x="1277" y="1973"/>
                  </a:cubicBezTo>
                  <a:cubicBezTo>
                    <a:pt x="1325" y="1973"/>
                    <a:pt x="1363" y="1934"/>
                    <a:pt x="1363" y="1887"/>
                  </a:cubicBezTo>
                  <a:cubicBezTo>
                    <a:pt x="1363" y="1839"/>
                    <a:pt x="1325" y="1800"/>
                    <a:pt x="1277" y="1800"/>
                  </a:cubicBezTo>
                  <a:close/>
                  <a:moveTo>
                    <a:pt x="1889" y="1751"/>
                  </a:moveTo>
                  <a:cubicBezTo>
                    <a:pt x="1814" y="1751"/>
                    <a:pt x="1753" y="1812"/>
                    <a:pt x="1753" y="1887"/>
                  </a:cubicBezTo>
                  <a:cubicBezTo>
                    <a:pt x="1753" y="1962"/>
                    <a:pt x="1814" y="2022"/>
                    <a:pt x="1889" y="2022"/>
                  </a:cubicBezTo>
                  <a:cubicBezTo>
                    <a:pt x="1964" y="2022"/>
                    <a:pt x="2025" y="1962"/>
                    <a:pt x="2025" y="1887"/>
                  </a:cubicBezTo>
                  <a:cubicBezTo>
                    <a:pt x="2025" y="1812"/>
                    <a:pt x="1964" y="1751"/>
                    <a:pt x="1889" y="1751"/>
                  </a:cubicBezTo>
                  <a:close/>
                  <a:moveTo>
                    <a:pt x="1889" y="1313"/>
                  </a:moveTo>
                  <a:cubicBezTo>
                    <a:pt x="1814" y="1313"/>
                    <a:pt x="1753" y="1374"/>
                    <a:pt x="1753" y="1449"/>
                  </a:cubicBezTo>
                  <a:cubicBezTo>
                    <a:pt x="1753" y="1524"/>
                    <a:pt x="1814" y="1585"/>
                    <a:pt x="1889" y="1585"/>
                  </a:cubicBezTo>
                  <a:cubicBezTo>
                    <a:pt x="1964" y="1585"/>
                    <a:pt x="2025" y="1524"/>
                    <a:pt x="2025" y="1449"/>
                  </a:cubicBezTo>
                  <a:cubicBezTo>
                    <a:pt x="2025" y="1374"/>
                    <a:pt x="1964" y="1313"/>
                    <a:pt x="1889" y="1313"/>
                  </a:cubicBezTo>
                  <a:close/>
                  <a:moveTo>
                    <a:pt x="1889" y="875"/>
                  </a:moveTo>
                  <a:cubicBezTo>
                    <a:pt x="1814" y="875"/>
                    <a:pt x="1753" y="936"/>
                    <a:pt x="1753" y="1011"/>
                  </a:cubicBezTo>
                  <a:cubicBezTo>
                    <a:pt x="1753" y="1086"/>
                    <a:pt x="1814" y="1147"/>
                    <a:pt x="1889" y="1147"/>
                  </a:cubicBezTo>
                  <a:cubicBezTo>
                    <a:pt x="1964" y="1147"/>
                    <a:pt x="2025" y="1086"/>
                    <a:pt x="2025" y="1011"/>
                  </a:cubicBezTo>
                  <a:cubicBezTo>
                    <a:pt x="2025" y="936"/>
                    <a:pt x="1964" y="875"/>
                    <a:pt x="1889" y="87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F8EA173-7FCF-442E-A57F-34EE1AB8F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" y="9514466"/>
              <a:ext cx="9195667" cy="10300118"/>
            </a:xfrm>
            <a:custGeom>
              <a:avLst/>
              <a:gdLst>
                <a:gd name="T0" fmla="*/ 666 w 2553"/>
                <a:gd name="T1" fmla="*/ 1147 h 2861"/>
                <a:gd name="T2" fmla="*/ 666 w 2553"/>
                <a:gd name="T3" fmla="*/ 1313 h 2861"/>
                <a:gd name="T4" fmla="*/ 802 w 2553"/>
                <a:gd name="T5" fmla="*/ 1449 h 2861"/>
                <a:gd name="T6" fmla="*/ 530 w 2553"/>
                <a:gd name="T7" fmla="*/ 1887 h 2861"/>
                <a:gd name="T8" fmla="*/ 666 w 2553"/>
                <a:gd name="T9" fmla="*/ 1751 h 2861"/>
                <a:gd name="T10" fmla="*/ 666 w 2553"/>
                <a:gd name="T11" fmla="*/ 710 h 2861"/>
                <a:gd name="T12" fmla="*/ 1277 w 2553"/>
                <a:gd name="T13" fmla="*/ 925 h 2861"/>
                <a:gd name="T14" fmla="*/ 1363 w 2553"/>
                <a:gd name="T15" fmla="*/ 1011 h 2861"/>
                <a:gd name="T16" fmla="*/ 1190 w 2553"/>
                <a:gd name="T17" fmla="*/ 136 h 2861"/>
                <a:gd name="T18" fmla="*/ 1277 w 2553"/>
                <a:gd name="T19" fmla="*/ 50 h 2861"/>
                <a:gd name="T20" fmla="*/ 1277 w 2553"/>
                <a:gd name="T21" fmla="*/ 660 h 2861"/>
                <a:gd name="T22" fmla="*/ 666 w 2553"/>
                <a:gd name="T23" fmla="*/ 2188 h 2861"/>
                <a:gd name="T24" fmla="*/ 802 w 2553"/>
                <a:gd name="T25" fmla="*/ 2324 h 2861"/>
                <a:gd name="T26" fmla="*/ 0 w 2553"/>
                <a:gd name="T27" fmla="*/ 136 h 2861"/>
                <a:gd name="T28" fmla="*/ 86 w 2553"/>
                <a:gd name="T29" fmla="*/ 50 h 2861"/>
                <a:gd name="T30" fmla="*/ 573 w 2553"/>
                <a:gd name="T31" fmla="*/ 2861 h 2861"/>
                <a:gd name="T32" fmla="*/ 666 w 2553"/>
                <a:gd name="T33" fmla="*/ 2626 h 2861"/>
                <a:gd name="T34" fmla="*/ 86 w 2553"/>
                <a:gd name="T35" fmla="*/ 1098 h 2861"/>
                <a:gd name="T36" fmla="*/ 86 w 2553"/>
                <a:gd name="T37" fmla="*/ 487 h 2861"/>
                <a:gd name="T38" fmla="*/ 172 w 2553"/>
                <a:gd name="T39" fmla="*/ 574 h 2861"/>
                <a:gd name="T40" fmla="*/ 0 w 2553"/>
                <a:gd name="T41" fmla="*/ 1449 h 2861"/>
                <a:gd name="T42" fmla="*/ 86 w 2553"/>
                <a:gd name="T43" fmla="*/ 1363 h 2861"/>
                <a:gd name="T44" fmla="*/ 1277 w 2553"/>
                <a:gd name="T45" fmla="*/ 1535 h 2861"/>
                <a:gd name="T46" fmla="*/ 86 w 2553"/>
                <a:gd name="T47" fmla="*/ 2676 h 2861"/>
                <a:gd name="T48" fmla="*/ 172 w 2553"/>
                <a:gd name="T49" fmla="*/ 2762 h 2861"/>
                <a:gd name="T50" fmla="*/ 0 w 2553"/>
                <a:gd name="T51" fmla="*/ 1887 h 2861"/>
                <a:gd name="T52" fmla="*/ 86 w 2553"/>
                <a:gd name="T53" fmla="*/ 1800 h 2861"/>
                <a:gd name="T54" fmla="*/ 86 w 2553"/>
                <a:gd name="T55" fmla="*/ 2411 h 2861"/>
                <a:gd name="T56" fmla="*/ 666 w 2553"/>
                <a:gd name="T57" fmla="*/ 0 h 2861"/>
                <a:gd name="T58" fmla="*/ 802 w 2553"/>
                <a:gd name="T59" fmla="*/ 136 h 2861"/>
                <a:gd name="T60" fmla="*/ 2380 w 2553"/>
                <a:gd name="T61" fmla="*/ 1887 h 2861"/>
                <a:gd name="T62" fmla="*/ 2467 w 2553"/>
                <a:gd name="T63" fmla="*/ 1800 h 2861"/>
                <a:gd name="T64" fmla="*/ 2467 w 2553"/>
                <a:gd name="T65" fmla="*/ 1535 h 2861"/>
                <a:gd name="T66" fmla="*/ 2467 w 2553"/>
                <a:gd name="T67" fmla="*/ 487 h 2861"/>
                <a:gd name="T68" fmla="*/ 2553 w 2553"/>
                <a:gd name="T69" fmla="*/ 574 h 2861"/>
                <a:gd name="T70" fmla="*/ 2380 w 2553"/>
                <a:gd name="T71" fmla="*/ 1011 h 2861"/>
                <a:gd name="T72" fmla="*/ 2467 w 2553"/>
                <a:gd name="T73" fmla="*/ 925 h 2861"/>
                <a:gd name="T74" fmla="*/ 2467 w 2553"/>
                <a:gd name="T75" fmla="*/ 2411 h 2861"/>
                <a:gd name="T76" fmla="*/ 2467 w 2553"/>
                <a:gd name="T77" fmla="*/ 222 h 2861"/>
                <a:gd name="T78" fmla="*/ 2380 w 2553"/>
                <a:gd name="T79" fmla="*/ 136 h 2861"/>
                <a:gd name="T80" fmla="*/ 1753 w 2553"/>
                <a:gd name="T81" fmla="*/ 2324 h 2861"/>
                <a:gd name="T82" fmla="*/ 1889 w 2553"/>
                <a:gd name="T83" fmla="*/ 2188 h 2861"/>
                <a:gd name="T84" fmla="*/ 2467 w 2553"/>
                <a:gd name="T85" fmla="*/ 2848 h 2861"/>
                <a:gd name="T86" fmla="*/ 1889 w 2553"/>
                <a:gd name="T87" fmla="*/ 0 h 2861"/>
                <a:gd name="T88" fmla="*/ 2025 w 2553"/>
                <a:gd name="T89" fmla="*/ 136 h 2861"/>
                <a:gd name="T90" fmla="*/ 1753 w 2553"/>
                <a:gd name="T91" fmla="*/ 2762 h 2861"/>
                <a:gd name="T92" fmla="*/ 2025 w 2553"/>
                <a:gd name="T93" fmla="*/ 2762 h 2861"/>
                <a:gd name="T94" fmla="*/ 1753 w 2553"/>
                <a:gd name="T95" fmla="*/ 574 h 2861"/>
                <a:gd name="T96" fmla="*/ 1889 w 2553"/>
                <a:gd name="T97" fmla="*/ 438 h 2861"/>
                <a:gd name="T98" fmla="*/ 1277 w 2553"/>
                <a:gd name="T99" fmla="*/ 2848 h 2861"/>
                <a:gd name="T100" fmla="*/ 1277 w 2553"/>
                <a:gd name="T101" fmla="*/ 2238 h 2861"/>
                <a:gd name="T102" fmla="*/ 1363 w 2553"/>
                <a:gd name="T103" fmla="*/ 2324 h 2861"/>
                <a:gd name="T104" fmla="*/ 1190 w 2553"/>
                <a:gd name="T105" fmla="*/ 1887 h 2861"/>
                <a:gd name="T106" fmla="*/ 1277 w 2553"/>
                <a:gd name="T107" fmla="*/ 1800 h 2861"/>
                <a:gd name="T108" fmla="*/ 1889 w 2553"/>
                <a:gd name="T109" fmla="*/ 2022 h 2861"/>
                <a:gd name="T110" fmla="*/ 1889 w 2553"/>
                <a:gd name="T111" fmla="*/ 1313 h 2861"/>
                <a:gd name="T112" fmla="*/ 2025 w 2553"/>
                <a:gd name="T113" fmla="*/ 1449 h 2861"/>
                <a:gd name="T114" fmla="*/ 1753 w 2553"/>
                <a:gd name="T115" fmla="*/ 1011 h 2861"/>
                <a:gd name="T116" fmla="*/ 1889 w 2553"/>
                <a:gd name="T117" fmla="*/ 875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3" h="2861">
                  <a:moveTo>
                    <a:pt x="666" y="875"/>
                  </a:moveTo>
                  <a:cubicBezTo>
                    <a:pt x="591" y="875"/>
                    <a:pt x="530" y="936"/>
                    <a:pt x="530" y="1011"/>
                  </a:cubicBezTo>
                  <a:cubicBezTo>
                    <a:pt x="530" y="1086"/>
                    <a:pt x="591" y="1147"/>
                    <a:pt x="666" y="1147"/>
                  </a:cubicBezTo>
                  <a:cubicBezTo>
                    <a:pt x="741" y="1147"/>
                    <a:pt x="802" y="1086"/>
                    <a:pt x="802" y="1011"/>
                  </a:cubicBezTo>
                  <a:cubicBezTo>
                    <a:pt x="802" y="936"/>
                    <a:pt x="741" y="875"/>
                    <a:pt x="666" y="875"/>
                  </a:cubicBezTo>
                  <a:close/>
                  <a:moveTo>
                    <a:pt x="666" y="1313"/>
                  </a:moveTo>
                  <a:cubicBezTo>
                    <a:pt x="591" y="1313"/>
                    <a:pt x="530" y="1374"/>
                    <a:pt x="530" y="1449"/>
                  </a:cubicBezTo>
                  <a:cubicBezTo>
                    <a:pt x="530" y="1524"/>
                    <a:pt x="591" y="1585"/>
                    <a:pt x="666" y="1585"/>
                  </a:cubicBezTo>
                  <a:cubicBezTo>
                    <a:pt x="741" y="1585"/>
                    <a:pt x="802" y="1524"/>
                    <a:pt x="802" y="1449"/>
                  </a:cubicBezTo>
                  <a:cubicBezTo>
                    <a:pt x="802" y="1374"/>
                    <a:pt x="741" y="1313"/>
                    <a:pt x="666" y="1313"/>
                  </a:cubicBezTo>
                  <a:close/>
                  <a:moveTo>
                    <a:pt x="666" y="1751"/>
                  </a:moveTo>
                  <a:cubicBezTo>
                    <a:pt x="591" y="1751"/>
                    <a:pt x="530" y="1812"/>
                    <a:pt x="530" y="1887"/>
                  </a:cubicBezTo>
                  <a:cubicBezTo>
                    <a:pt x="530" y="1962"/>
                    <a:pt x="591" y="2022"/>
                    <a:pt x="666" y="2022"/>
                  </a:cubicBezTo>
                  <a:cubicBezTo>
                    <a:pt x="741" y="2022"/>
                    <a:pt x="802" y="1962"/>
                    <a:pt x="802" y="1887"/>
                  </a:cubicBezTo>
                  <a:cubicBezTo>
                    <a:pt x="802" y="1812"/>
                    <a:pt x="741" y="1751"/>
                    <a:pt x="666" y="1751"/>
                  </a:cubicBezTo>
                  <a:close/>
                  <a:moveTo>
                    <a:pt x="666" y="438"/>
                  </a:moveTo>
                  <a:cubicBezTo>
                    <a:pt x="591" y="438"/>
                    <a:pt x="530" y="499"/>
                    <a:pt x="530" y="574"/>
                  </a:cubicBezTo>
                  <a:cubicBezTo>
                    <a:pt x="530" y="649"/>
                    <a:pt x="591" y="710"/>
                    <a:pt x="666" y="710"/>
                  </a:cubicBezTo>
                  <a:cubicBezTo>
                    <a:pt x="741" y="710"/>
                    <a:pt x="802" y="649"/>
                    <a:pt x="802" y="574"/>
                  </a:cubicBezTo>
                  <a:cubicBezTo>
                    <a:pt x="802" y="499"/>
                    <a:pt x="741" y="438"/>
                    <a:pt x="666" y="438"/>
                  </a:cubicBezTo>
                  <a:close/>
                  <a:moveTo>
                    <a:pt x="1277" y="925"/>
                  </a:moveTo>
                  <a:cubicBezTo>
                    <a:pt x="1229" y="925"/>
                    <a:pt x="1190" y="964"/>
                    <a:pt x="1190" y="1011"/>
                  </a:cubicBezTo>
                  <a:cubicBezTo>
                    <a:pt x="1190" y="1059"/>
                    <a:pt x="1229" y="1098"/>
                    <a:pt x="1277" y="1098"/>
                  </a:cubicBezTo>
                  <a:cubicBezTo>
                    <a:pt x="1325" y="1098"/>
                    <a:pt x="1363" y="1059"/>
                    <a:pt x="1363" y="1011"/>
                  </a:cubicBezTo>
                  <a:cubicBezTo>
                    <a:pt x="1363" y="964"/>
                    <a:pt x="1325" y="925"/>
                    <a:pt x="1277" y="925"/>
                  </a:cubicBezTo>
                  <a:close/>
                  <a:moveTo>
                    <a:pt x="1277" y="50"/>
                  </a:moveTo>
                  <a:cubicBezTo>
                    <a:pt x="1229" y="50"/>
                    <a:pt x="1190" y="88"/>
                    <a:pt x="1190" y="136"/>
                  </a:cubicBezTo>
                  <a:cubicBezTo>
                    <a:pt x="1190" y="184"/>
                    <a:pt x="1229" y="222"/>
                    <a:pt x="1277" y="222"/>
                  </a:cubicBezTo>
                  <a:cubicBezTo>
                    <a:pt x="1325" y="222"/>
                    <a:pt x="1363" y="184"/>
                    <a:pt x="1363" y="136"/>
                  </a:cubicBezTo>
                  <a:cubicBezTo>
                    <a:pt x="1363" y="88"/>
                    <a:pt x="1325" y="50"/>
                    <a:pt x="1277" y="50"/>
                  </a:cubicBezTo>
                  <a:close/>
                  <a:moveTo>
                    <a:pt x="1277" y="487"/>
                  </a:moveTo>
                  <a:cubicBezTo>
                    <a:pt x="1229" y="487"/>
                    <a:pt x="1190" y="526"/>
                    <a:pt x="1190" y="574"/>
                  </a:cubicBezTo>
                  <a:cubicBezTo>
                    <a:pt x="1190" y="621"/>
                    <a:pt x="1229" y="660"/>
                    <a:pt x="1277" y="660"/>
                  </a:cubicBezTo>
                  <a:cubicBezTo>
                    <a:pt x="1325" y="660"/>
                    <a:pt x="1363" y="621"/>
                    <a:pt x="1363" y="574"/>
                  </a:cubicBezTo>
                  <a:cubicBezTo>
                    <a:pt x="1363" y="526"/>
                    <a:pt x="1325" y="487"/>
                    <a:pt x="1277" y="487"/>
                  </a:cubicBezTo>
                  <a:close/>
                  <a:moveTo>
                    <a:pt x="666" y="2188"/>
                  </a:moveTo>
                  <a:cubicBezTo>
                    <a:pt x="591" y="2188"/>
                    <a:pt x="530" y="2249"/>
                    <a:pt x="530" y="2324"/>
                  </a:cubicBezTo>
                  <a:cubicBezTo>
                    <a:pt x="530" y="2399"/>
                    <a:pt x="591" y="2460"/>
                    <a:pt x="666" y="2460"/>
                  </a:cubicBezTo>
                  <a:cubicBezTo>
                    <a:pt x="741" y="2460"/>
                    <a:pt x="802" y="2399"/>
                    <a:pt x="802" y="2324"/>
                  </a:cubicBezTo>
                  <a:cubicBezTo>
                    <a:pt x="802" y="2249"/>
                    <a:pt x="741" y="2188"/>
                    <a:pt x="666" y="2188"/>
                  </a:cubicBezTo>
                  <a:close/>
                  <a:moveTo>
                    <a:pt x="86" y="50"/>
                  </a:moveTo>
                  <a:cubicBezTo>
                    <a:pt x="38" y="50"/>
                    <a:pt x="0" y="88"/>
                    <a:pt x="0" y="136"/>
                  </a:cubicBezTo>
                  <a:cubicBezTo>
                    <a:pt x="0" y="184"/>
                    <a:pt x="38" y="222"/>
                    <a:pt x="86" y="222"/>
                  </a:cubicBezTo>
                  <a:cubicBezTo>
                    <a:pt x="134" y="222"/>
                    <a:pt x="172" y="184"/>
                    <a:pt x="172" y="136"/>
                  </a:cubicBezTo>
                  <a:cubicBezTo>
                    <a:pt x="172" y="88"/>
                    <a:pt x="134" y="50"/>
                    <a:pt x="86" y="50"/>
                  </a:cubicBezTo>
                  <a:close/>
                  <a:moveTo>
                    <a:pt x="666" y="2626"/>
                  </a:moveTo>
                  <a:cubicBezTo>
                    <a:pt x="591" y="2626"/>
                    <a:pt x="530" y="2687"/>
                    <a:pt x="530" y="2762"/>
                  </a:cubicBezTo>
                  <a:cubicBezTo>
                    <a:pt x="530" y="2801"/>
                    <a:pt x="547" y="2836"/>
                    <a:pt x="573" y="2861"/>
                  </a:cubicBezTo>
                  <a:cubicBezTo>
                    <a:pt x="759" y="2861"/>
                    <a:pt x="759" y="2861"/>
                    <a:pt x="759" y="2861"/>
                  </a:cubicBezTo>
                  <a:cubicBezTo>
                    <a:pt x="785" y="2836"/>
                    <a:pt x="802" y="2801"/>
                    <a:pt x="802" y="2762"/>
                  </a:cubicBezTo>
                  <a:cubicBezTo>
                    <a:pt x="802" y="2687"/>
                    <a:pt x="741" y="2626"/>
                    <a:pt x="666" y="2626"/>
                  </a:cubicBezTo>
                  <a:close/>
                  <a:moveTo>
                    <a:pt x="86" y="925"/>
                  </a:moveTo>
                  <a:cubicBezTo>
                    <a:pt x="38" y="925"/>
                    <a:pt x="0" y="964"/>
                    <a:pt x="0" y="1011"/>
                  </a:cubicBezTo>
                  <a:cubicBezTo>
                    <a:pt x="0" y="1059"/>
                    <a:pt x="38" y="1098"/>
                    <a:pt x="86" y="1098"/>
                  </a:cubicBezTo>
                  <a:cubicBezTo>
                    <a:pt x="134" y="1098"/>
                    <a:pt x="172" y="1059"/>
                    <a:pt x="172" y="1011"/>
                  </a:cubicBezTo>
                  <a:cubicBezTo>
                    <a:pt x="172" y="964"/>
                    <a:pt x="134" y="925"/>
                    <a:pt x="86" y="925"/>
                  </a:cubicBezTo>
                  <a:close/>
                  <a:moveTo>
                    <a:pt x="86" y="487"/>
                  </a:moveTo>
                  <a:cubicBezTo>
                    <a:pt x="38" y="487"/>
                    <a:pt x="0" y="526"/>
                    <a:pt x="0" y="574"/>
                  </a:cubicBezTo>
                  <a:cubicBezTo>
                    <a:pt x="0" y="621"/>
                    <a:pt x="38" y="660"/>
                    <a:pt x="86" y="660"/>
                  </a:cubicBezTo>
                  <a:cubicBezTo>
                    <a:pt x="134" y="660"/>
                    <a:pt x="172" y="621"/>
                    <a:pt x="172" y="574"/>
                  </a:cubicBezTo>
                  <a:cubicBezTo>
                    <a:pt x="172" y="526"/>
                    <a:pt x="134" y="487"/>
                    <a:pt x="86" y="487"/>
                  </a:cubicBezTo>
                  <a:close/>
                  <a:moveTo>
                    <a:pt x="86" y="1363"/>
                  </a:moveTo>
                  <a:cubicBezTo>
                    <a:pt x="38" y="1363"/>
                    <a:pt x="0" y="1401"/>
                    <a:pt x="0" y="1449"/>
                  </a:cubicBezTo>
                  <a:cubicBezTo>
                    <a:pt x="0" y="1497"/>
                    <a:pt x="38" y="1535"/>
                    <a:pt x="86" y="1535"/>
                  </a:cubicBezTo>
                  <a:cubicBezTo>
                    <a:pt x="134" y="1535"/>
                    <a:pt x="172" y="1497"/>
                    <a:pt x="172" y="1449"/>
                  </a:cubicBezTo>
                  <a:cubicBezTo>
                    <a:pt x="172" y="1401"/>
                    <a:pt x="134" y="1363"/>
                    <a:pt x="86" y="1363"/>
                  </a:cubicBezTo>
                  <a:close/>
                  <a:moveTo>
                    <a:pt x="1277" y="1363"/>
                  </a:moveTo>
                  <a:cubicBezTo>
                    <a:pt x="1229" y="1363"/>
                    <a:pt x="1190" y="1401"/>
                    <a:pt x="1190" y="1449"/>
                  </a:cubicBezTo>
                  <a:cubicBezTo>
                    <a:pt x="1190" y="1497"/>
                    <a:pt x="1229" y="1535"/>
                    <a:pt x="1277" y="1535"/>
                  </a:cubicBezTo>
                  <a:cubicBezTo>
                    <a:pt x="1325" y="1535"/>
                    <a:pt x="1363" y="1497"/>
                    <a:pt x="1363" y="1449"/>
                  </a:cubicBezTo>
                  <a:cubicBezTo>
                    <a:pt x="1363" y="1401"/>
                    <a:pt x="1325" y="1363"/>
                    <a:pt x="1277" y="1363"/>
                  </a:cubicBezTo>
                  <a:close/>
                  <a:moveTo>
                    <a:pt x="86" y="2676"/>
                  </a:moveTo>
                  <a:cubicBezTo>
                    <a:pt x="38" y="2676"/>
                    <a:pt x="0" y="2714"/>
                    <a:pt x="0" y="2762"/>
                  </a:cubicBezTo>
                  <a:cubicBezTo>
                    <a:pt x="0" y="2810"/>
                    <a:pt x="38" y="2848"/>
                    <a:pt x="86" y="2848"/>
                  </a:cubicBezTo>
                  <a:cubicBezTo>
                    <a:pt x="134" y="2848"/>
                    <a:pt x="172" y="2810"/>
                    <a:pt x="172" y="2762"/>
                  </a:cubicBezTo>
                  <a:cubicBezTo>
                    <a:pt x="172" y="2714"/>
                    <a:pt x="134" y="2676"/>
                    <a:pt x="86" y="2676"/>
                  </a:cubicBezTo>
                  <a:close/>
                  <a:moveTo>
                    <a:pt x="86" y="1800"/>
                  </a:moveTo>
                  <a:cubicBezTo>
                    <a:pt x="38" y="1800"/>
                    <a:pt x="0" y="1839"/>
                    <a:pt x="0" y="1887"/>
                  </a:cubicBezTo>
                  <a:cubicBezTo>
                    <a:pt x="0" y="1934"/>
                    <a:pt x="38" y="1973"/>
                    <a:pt x="86" y="1973"/>
                  </a:cubicBezTo>
                  <a:cubicBezTo>
                    <a:pt x="134" y="1973"/>
                    <a:pt x="172" y="1934"/>
                    <a:pt x="172" y="1887"/>
                  </a:cubicBezTo>
                  <a:cubicBezTo>
                    <a:pt x="172" y="1839"/>
                    <a:pt x="134" y="1800"/>
                    <a:pt x="86" y="1800"/>
                  </a:cubicBezTo>
                  <a:close/>
                  <a:moveTo>
                    <a:pt x="86" y="2238"/>
                  </a:moveTo>
                  <a:cubicBezTo>
                    <a:pt x="38" y="2238"/>
                    <a:pt x="0" y="2277"/>
                    <a:pt x="0" y="2324"/>
                  </a:cubicBezTo>
                  <a:cubicBezTo>
                    <a:pt x="0" y="2372"/>
                    <a:pt x="38" y="2411"/>
                    <a:pt x="86" y="2411"/>
                  </a:cubicBezTo>
                  <a:cubicBezTo>
                    <a:pt x="134" y="2411"/>
                    <a:pt x="172" y="2372"/>
                    <a:pt x="172" y="2324"/>
                  </a:cubicBezTo>
                  <a:cubicBezTo>
                    <a:pt x="172" y="2277"/>
                    <a:pt x="134" y="2238"/>
                    <a:pt x="86" y="2238"/>
                  </a:cubicBezTo>
                  <a:close/>
                  <a:moveTo>
                    <a:pt x="666" y="0"/>
                  </a:moveTo>
                  <a:cubicBezTo>
                    <a:pt x="591" y="0"/>
                    <a:pt x="530" y="61"/>
                    <a:pt x="530" y="136"/>
                  </a:cubicBezTo>
                  <a:cubicBezTo>
                    <a:pt x="530" y="211"/>
                    <a:pt x="591" y="272"/>
                    <a:pt x="666" y="272"/>
                  </a:cubicBezTo>
                  <a:cubicBezTo>
                    <a:pt x="741" y="272"/>
                    <a:pt x="802" y="211"/>
                    <a:pt x="802" y="136"/>
                  </a:cubicBezTo>
                  <a:cubicBezTo>
                    <a:pt x="802" y="61"/>
                    <a:pt x="741" y="0"/>
                    <a:pt x="666" y="0"/>
                  </a:cubicBezTo>
                  <a:close/>
                  <a:moveTo>
                    <a:pt x="2467" y="1800"/>
                  </a:moveTo>
                  <a:cubicBezTo>
                    <a:pt x="2419" y="1800"/>
                    <a:pt x="2380" y="1839"/>
                    <a:pt x="2380" y="1887"/>
                  </a:cubicBezTo>
                  <a:cubicBezTo>
                    <a:pt x="2380" y="1934"/>
                    <a:pt x="2419" y="1973"/>
                    <a:pt x="2467" y="1973"/>
                  </a:cubicBezTo>
                  <a:cubicBezTo>
                    <a:pt x="2514" y="1973"/>
                    <a:pt x="2553" y="1934"/>
                    <a:pt x="2553" y="1887"/>
                  </a:cubicBezTo>
                  <a:cubicBezTo>
                    <a:pt x="2553" y="1839"/>
                    <a:pt x="2514" y="1800"/>
                    <a:pt x="2467" y="1800"/>
                  </a:cubicBezTo>
                  <a:close/>
                  <a:moveTo>
                    <a:pt x="2467" y="1363"/>
                  </a:moveTo>
                  <a:cubicBezTo>
                    <a:pt x="2419" y="1363"/>
                    <a:pt x="2380" y="1401"/>
                    <a:pt x="2380" y="1449"/>
                  </a:cubicBezTo>
                  <a:cubicBezTo>
                    <a:pt x="2380" y="1497"/>
                    <a:pt x="2419" y="1535"/>
                    <a:pt x="2467" y="1535"/>
                  </a:cubicBezTo>
                  <a:cubicBezTo>
                    <a:pt x="2514" y="1535"/>
                    <a:pt x="2553" y="1497"/>
                    <a:pt x="2553" y="1449"/>
                  </a:cubicBezTo>
                  <a:cubicBezTo>
                    <a:pt x="2553" y="1401"/>
                    <a:pt x="2514" y="1363"/>
                    <a:pt x="2467" y="1363"/>
                  </a:cubicBezTo>
                  <a:close/>
                  <a:moveTo>
                    <a:pt x="2467" y="487"/>
                  </a:moveTo>
                  <a:cubicBezTo>
                    <a:pt x="2419" y="487"/>
                    <a:pt x="2380" y="526"/>
                    <a:pt x="2380" y="574"/>
                  </a:cubicBezTo>
                  <a:cubicBezTo>
                    <a:pt x="2380" y="621"/>
                    <a:pt x="2419" y="660"/>
                    <a:pt x="2467" y="660"/>
                  </a:cubicBezTo>
                  <a:cubicBezTo>
                    <a:pt x="2514" y="660"/>
                    <a:pt x="2553" y="621"/>
                    <a:pt x="2553" y="574"/>
                  </a:cubicBezTo>
                  <a:cubicBezTo>
                    <a:pt x="2553" y="526"/>
                    <a:pt x="2514" y="487"/>
                    <a:pt x="2467" y="487"/>
                  </a:cubicBezTo>
                  <a:close/>
                  <a:moveTo>
                    <a:pt x="2467" y="925"/>
                  </a:moveTo>
                  <a:cubicBezTo>
                    <a:pt x="2419" y="925"/>
                    <a:pt x="2380" y="964"/>
                    <a:pt x="2380" y="1011"/>
                  </a:cubicBezTo>
                  <a:cubicBezTo>
                    <a:pt x="2380" y="1059"/>
                    <a:pt x="2419" y="1098"/>
                    <a:pt x="2467" y="1098"/>
                  </a:cubicBezTo>
                  <a:cubicBezTo>
                    <a:pt x="2514" y="1098"/>
                    <a:pt x="2553" y="1059"/>
                    <a:pt x="2553" y="1011"/>
                  </a:cubicBezTo>
                  <a:cubicBezTo>
                    <a:pt x="2553" y="964"/>
                    <a:pt x="2514" y="925"/>
                    <a:pt x="2467" y="925"/>
                  </a:cubicBezTo>
                  <a:close/>
                  <a:moveTo>
                    <a:pt x="2467" y="2238"/>
                  </a:moveTo>
                  <a:cubicBezTo>
                    <a:pt x="2419" y="2238"/>
                    <a:pt x="2380" y="2277"/>
                    <a:pt x="2380" y="2324"/>
                  </a:cubicBezTo>
                  <a:cubicBezTo>
                    <a:pt x="2380" y="2372"/>
                    <a:pt x="2419" y="2411"/>
                    <a:pt x="2467" y="2411"/>
                  </a:cubicBezTo>
                  <a:cubicBezTo>
                    <a:pt x="2514" y="2411"/>
                    <a:pt x="2553" y="2372"/>
                    <a:pt x="2553" y="2324"/>
                  </a:cubicBezTo>
                  <a:cubicBezTo>
                    <a:pt x="2553" y="2277"/>
                    <a:pt x="2514" y="2238"/>
                    <a:pt x="2467" y="2238"/>
                  </a:cubicBezTo>
                  <a:close/>
                  <a:moveTo>
                    <a:pt x="2467" y="222"/>
                  </a:moveTo>
                  <a:cubicBezTo>
                    <a:pt x="2514" y="222"/>
                    <a:pt x="2553" y="184"/>
                    <a:pt x="2553" y="136"/>
                  </a:cubicBezTo>
                  <a:cubicBezTo>
                    <a:pt x="2553" y="88"/>
                    <a:pt x="2514" y="50"/>
                    <a:pt x="2467" y="50"/>
                  </a:cubicBezTo>
                  <a:cubicBezTo>
                    <a:pt x="2419" y="50"/>
                    <a:pt x="2380" y="88"/>
                    <a:pt x="2380" y="136"/>
                  </a:cubicBezTo>
                  <a:cubicBezTo>
                    <a:pt x="2380" y="184"/>
                    <a:pt x="2419" y="222"/>
                    <a:pt x="2467" y="222"/>
                  </a:cubicBezTo>
                  <a:close/>
                  <a:moveTo>
                    <a:pt x="1889" y="2188"/>
                  </a:moveTo>
                  <a:cubicBezTo>
                    <a:pt x="1814" y="2188"/>
                    <a:pt x="1753" y="2249"/>
                    <a:pt x="1753" y="2324"/>
                  </a:cubicBezTo>
                  <a:cubicBezTo>
                    <a:pt x="1753" y="2399"/>
                    <a:pt x="1814" y="2460"/>
                    <a:pt x="1889" y="2460"/>
                  </a:cubicBezTo>
                  <a:cubicBezTo>
                    <a:pt x="1964" y="2460"/>
                    <a:pt x="2025" y="2399"/>
                    <a:pt x="2025" y="2324"/>
                  </a:cubicBezTo>
                  <a:cubicBezTo>
                    <a:pt x="2025" y="2249"/>
                    <a:pt x="1964" y="2188"/>
                    <a:pt x="1889" y="2188"/>
                  </a:cubicBezTo>
                  <a:close/>
                  <a:moveTo>
                    <a:pt x="2467" y="2676"/>
                  </a:moveTo>
                  <a:cubicBezTo>
                    <a:pt x="2419" y="2676"/>
                    <a:pt x="2380" y="2714"/>
                    <a:pt x="2380" y="2762"/>
                  </a:cubicBezTo>
                  <a:cubicBezTo>
                    <a:pt x="2380" y="2810"/>
                    <a:pt x="2419" y="2848"/>
                    <a:pt x="2467" y="2848"/>
                  </a:cubicBezTo>
                  <a:cubicBezTo>
                    <a:pt x="2514" y="2848"/>
                    <a:pt x="2553" y="2810"/>
                    <a:pt x="2553" y="2762"/>
                  </a:cubicBezTo>
                  <a:cubicBezTo>
                    <a:pt x="2553" y="2714"/>
                    <a:pt x="2514" y="2676"/>
                    <a:pt x="2467" y="2676"/>
                  </a:cubicBezTo>
                  <a:close/>
                  <a:moveTo>
                    <a:pt x="1889" y="0"/>
                  </a:moveTo>
                  <a:cubicBezTo>
                    <a:pt x="1814" y="0"/>
                    <a:pt x="1753" y="61"/>
                    <a:pt x="1753" y="136"/>
                  </a:cubicBezTo>
                  <a:cubicBezTo>
                    <a:pt x="1753" y="211"/>
                    <a:pt x="1814" y="272"/>
                    <a:pt x="1889" y="272"/>
                  </a:cubicBezTo>
                  <a:cubicBezTo>
                    <a:pt x="1964" y="272"/>
                    <a:pt x="2025" y="211"/>
                    <a:pt x="2025" y="136"/>
                  </a:cubicBezTo>
                  <a:cubicBezTo>
                    <a:pt x="2025" y="61"/>
                    <a:pt x="1964" y="0"/>
                    <a:pt x="1889" y="0"/>
                  </a:cubicBezTo>
                  <a:close/>
                  <a:moveTo>
                    <a:pt x="1889" y="2626"/>
                  </a:moveTo>
                  <a:cubicBezTo>
                    <a:pt x="1814" y="2626"/>
                    <a:pt x="1753" y="2687"/>
                    <a:pt x="1753" y="2762"/>
                  </a:cubicBezTo>
                  <a:cubicBezTo>
                    <a:pt x="1753" y="2801"/>
                    <a:pt x="1770" y="2836"/>
                    <a:pt x="1796" y="2861"/>
                  </a:cubicBezTo>
                  <a:cubicBezTo>
                    <a:pt x="1982" y="2861"/>
                    <a:pt x="1982" y="2861"/>
                    <a:pt x="1982" y="2861"/>
                  </a:cubicBezTo>
                  <a:cubicBezTo>
                    <a:pt x="2008" y="2836"/>
                    <a:pt x="2025" y="2801"/>
                    <a:pt x="2025" y="2762"/>
                  </a:cubicBezTo>
                  <a:cubicBezTo>
                    <a:pt x="2025" y="2687"/>
                    <a:pt x="1964" y="2626"/>
                    <a:pt x="1889" y="2626"/>
                  </a:cubicBezTo>
                  <a:close/>
                  <a:moveTo>
                    <a:pt x="1889" y="438"/>
                  </a:moveTo>
                  <a:cubicBezTo>
                    <a:pt x="1814" y="438"/>
                    <a:pt x="1753" y="499"/>
                    <a:pt x="1753" y="574"/>
                  </a:cubicBezTo>
                  <a:cubicBezTo>
                    <a:pt x="1753" y="649"/>
                    <a:pt x="1814" y="710"/>
                    <a:pt x="1889" y="710"/>
                  </a:cubicBezTo>
                  <a:cubicBezTo>
                    <a:pt x="1964" y="710"/>
                    <a:pt x="2025" y="649"/>
                    <a:pt x="2025" y="574"/>
                  </a:cubicBezTo>
                  <a:cubicBezTo>
                    <a:pt x="2025" y="499"/>
                    <a:pt x="1964" y="438"/>
                    <a:pt x="1889" y="438"/>
                  </a:cubicBezTo>
                  <a:close/>
                  <a:moveTo>
                    <a:pt x="1277" y="2676"/>
                  </a:moveTo>
                  <a:cubicBezTo>
                    <a:pt x="1229" y="2676"/>
                    <a:pt x="1190" y="2714"/>
                    <a:pt x="1190" y="2762"/>
                  </a:cubicBezTo>
                  <a:cubicBezTo>
                    <a:pt x="1190" y="2810"/>
                    <a:pt x="1229" y="2848"/>
                    <a:pt x="1277" y="2848"/>
                  </a:cubicBezTo>
                  <a:cubicBezTo>
                    <a:pt x="1325" y="2848"/>
                    <a:pt x="1363" y="2810"/>
                    <a:pt x="1363" y="2762"/>
                  </a:cubicBezTo>
                  <a:cubicBezTo>
                    <a:pt x="1363" y="2714"/>
                    <a:pt x="1325" y="2676"/>
                    <a:pt x="1277" y="2676"/>
                  </a:cubicBezTo>
                  <a:close/>
                  <a:moveTo>
                    <a:pt x="1277" y="2238"/>
                  </a:moveTo>
                  <a:cubicBezTo>
                    <a:pt x="1229" y="2238"/>
                    <a:pt x="1190" y="2277"/>
                    <a:pt x="1190" y="2324"/>
                  </a:cubicBezTo>
                  <a:cubicBezTo>
                    <a:pt x="1190" y="2372"/>
                    <a:pt x="1229" y="2411"/>
                    <a:pt x="1277" y="2411"/>
                  </a:cubicBezTo>
                  <a:cubicBezTo>
                    <a:pt x="1325" y="2411"/>
                    <a:pt x="1363" y="2372"/>
                    <a:pt x="1363" y="2324"/>
                  </a:cubicBezTo>
                  <a:cubicBezTo>
                    <a:pt x="1363" y="2277"/>
                    <a:pt x="1325" y="2238"/>
                    <a:pt x="1277" y="2238"/>
                  </a:cubicBezTo>
                  <a:close/>
                  <a:moveTo>
                    <a:pt x="1277" y="1800"/>
                  </a:moveTo>
                  <a:cubicBezTo>
                    <a:pt x="1229" y="1800"/>
                    <a:pt x="1190" y="1839"/>
                    <a:pt x="1190" y="1887"/>
                  </a:cubicBezTo>
                  <a:cubicBezTo>
                    <a:pt x="1190" y="1934"/>
                    <a:pt x="1229" y="1973"/>
                    <a:pt x="1277" y="1973"/>
                  </a:cubicBezTo>
                  <a:cubicBezTo>
                    <a:pt x="1325" y="1973"/>
                    <a:pt x="1363" y="1934"/>
                    <a:pt x="1363" y="1887"/>
                  </a:cubicBezTo>
                  <a:cubicBezTo>
                    <a:pt x="1363" y="1839"/>
                    <a:pt x="1325" y="1800"/>
                    <a:pt x="1277" y="1800"/>
                  </a:cubicBezTo>
                  <a:close/>
                  <a:moveTo>
                    <a:pt x="1889" y="1751"/>
                  </a:moveTo>
                  <a:cubicBezTo>
                    <a:pt x="1814" y="1751"/>
                    <a:pt x="1753" y="1812"/>
                    <a:pt x="1753" y="1887"/>
                  </a:cubicBezTo>
                  <a:cubicBezTo>
                    <a:pt x="1753" y="1962"/>
                    <a:pt x="1814" y="2022"/>
                    <a:pt x="1889" y="2022"/>
                  </a:cubicBezTo>
                  <a:cubicBezTo>
                    <a:pt x="1964" y="2022"/>
                    <a:pt x="2025" y="1962"/>
                    <a:pt x="2025" y="1887"/>
                  </a:cubicBezTo>
                  <a:cubicBezTo>
                    <a:pt x="2025" y="1812"/>
                    <a:pt x="1964" y="1751"/>
                    <a:pt x="1889" y="1751"/>
                  </a:cubicBezTo>
                  <a:close/>
                  <a:moveTo>
                    <a:pt x="1889" y="1313"/>
                  </a:moveTo>
                  <a:cubicBezTo>
                    <a:pt x="1814" y="1313"/>
                    <a:pt x="1753" y="1374"/>
                    <a:pt x="1753" y="1449"/>
                  </a:cubicBezTo>
                  <a:cubicBezTo>
                    <a:pt x="1753" y="1524"/>
                    <a:pt x="1814" y="1585"/>
                    <a:pt x="1889" y="1585"/>
                  </a:cubicBezTo>
                  <a:cubicBezTo>
                    <a:pt x="1964" y="1585"/>
                    <a:pt x="2025" y="1524"/>
                    <a:pt x="2025" y="1449"/>
                  </a:cubicBezTo>
                  <a:cubicBezTo>
                    <a:pt x="2025" y="1374"/>
                    <a:pt x="1964" y="1313"/>
                    <a:pt x="1889" y="1313"/>
                  </a:cubicBezTo>
                  <a:close/>
                  <a:moveTo>
                    <a:pt x="1889" y="875"/>
                  </a:moveTo>
                  <a:cubicBezTo>
                    <a:pt x="1814" y="875"/>
                    <a:pt x="1753" y="936"/>
                    <a:pt x="1753" y="1011"/>
                  </a:cubicBezTo>
                  <a:cubicBezTo>
                    <a:pt x="1753" y="1086"/>
                    <a:pt x="1814" y="1147"/>
                    <a:pt x="1889" y="1147"/>
                  </a:cubicBezTo>
                  <a:cubicBezTo>
                    <a:pt x="1964" y="1147"/>
                    <a:pt x="2025" y="1086"/>
                    <a:pt x="2025" y="1011"/>
                  </a:cubicBezTo>
                  <a:cubicBezTo>
                    <a:pt x="2025" y="936"/>
                    <a:pt x="1964" y="875"/>
                    <a:pt x="1889" y="87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C9DDAE-6133-47F8-A101-01705506DF40}"/>
              </a:ext>
            </a:extLst>
          </p:cNvPr>
          <p:cNvGrpSpPr/>
          <p:nvPr/>
        </p:nvGrpSpPr>
        <p:grpSpPr>
          <a:xfrm>
            <a:off x="445175" y="-3015917"/>
            <a:ext cx="457194" cy="2807370"/>
            <a:chOff x="216574" y="-2582780"/>
            <a:chExt cx="457194" cy="2807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A6FEAB-6DA8-4B9D-B126-2B12FF331E7F}"/>
                </a:ext>
              </a:extLst>
            </p:cNvPr>
            <p:cNvSpPr/>
            <p:nvPr/>
          </p:nvSpPr>
          <p:spPr>
            <a:xfrm>
              <a:off x="445171" y="-2582780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96C107-76BE-4528-93DD-8C58AF90F148}"/>
                </a:ext>
              </a:extLst>
            </p:cNvPr>
            <p:cNvSpPr/>
            <p:nvPr/>
          </p:nvSpPr>
          <p:spPr>
            <a:xfrm>
              <a:off x="216574" y="-218974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E55FF1-BD1E-4E4D-BE3F-94CE856D7D86}"/>
                </a:ext>
              </a:extLst>
            </p:cNvPr>
            <p:cNvSpPr/>
            <p:nvPr/>
          </p:nvSpPr>
          <p:spPr>
            <a:xfrm>
              <a:off x="613612" y="-241433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319BA-EFB7-4482-9103-FF677BA7FAD0}"/>
              </a:ext>
            </a:extLst>
          </p:cNvPr>
          <p:cNvGrpSpPr/>
          <p:nvPr/>
        </p:nvGrpSpPr>
        <p:grpSpPr>
          <a:xfrm rot="5400000">
            <a:off x="8273722" y="216569"/>
            <a:ext cx="457194" cy="2807370"/>
            <a:chOff x="216574" y="-2582780"/>
            <a:chExt cx="457194" cy="2807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3F549D-707B-4C09-9EB6-AE9B2F38CEF0}"/>
                </a:ext>
              </a:extLst>
            </p:cNvPr>
            <p:cNvSpPr/>
            <p:nvPr/>
          </p:nvSpPr>
          <p:spPr>
            <a:xfrm>
              <a:off x="445171" y="-2582780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9C156A-5B3A-493B-A704-5377AD6FE92D}"/>
                </a:ext>
              </a:extLst>
            </p:cNvPr>
            <p:cNvSpPr/>
            <p:nvPr/>
          </p:nvSpPr>
          <p:spPr>
            <a:xfrm>
              <a:off x="216574" y="-218974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E69F06-1893-4F94-80C7-4840A4846D2C}"/>
                </a:ext>
              </a:extLst>
            </p:cNvPr>
            <p:cNvSpPr/>
            <p:nvPr/>
          </p:nvSpPr>
          <p:spPr>
            <a:xfrm>
              <a:off x="613612" y="-241433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BB2D6-3CAF-4A61-BDF8-EC89E4AF5109}"/>
              </a:ext>
            </a:extLst>
          </p:cNvPr>
          <p:cNvGrpSpPr/>
          <p:nvPr/>
        </p:nvGrpSpPr>
        <p:grpSpPr>
          <a:xfrm rot="19388718">
            <a:off x="-1253424" y="415088"/>
            <a:ext cx="457194" cy="2807370"/>
            <a:chOff x="216574" y="-2582780"/>
            <a:chExt cx="457194" cy="2807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86EBE0-E8EE-41E3-A68A-22D92A2E94A1}"/>
                </a:ext>
              </a:extLst>
            </p:cNvPr>
            <p:cNvSpPr/>
            <p:nvPr/>
          </p:nvSpPr>
          <p:spPr>
            <a:xfrm>
              <a:off x="445171" y="-2582780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2E4706-8BDA-43FE-A0AF-270DE1FDD754}"/>
                </a:ext>
              </a:extLst>
            </p:cNvPr>
            <p:cNvSpPr/>
            <p:nvPr/>
          </p:nvSpPr>
          <p:spPr>
            <a:xfrm>
              <a:off x="216574" y="-218974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4B5610-ED26-46B0-BCCE-0C6063CF260C}"/>
                </a:ext>
              </a:extLst>
            </p:cNvPr>
            <p:cNvSpPr/>
            <p:nvPr/>
          </p:nvSpPr>
          <p:spPr>
            <a:xfrm>
              <a:off x="613612" y="-241433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63153B-2F11-4CB1-8C53-722C464374F8}"/>
              </a:ext>
            </a:extLst>
          </p:cNvPr>
          <p:cNvGrpSpPr/>
          <p:nvPr/>
        </p:nvGrpSpPr>
        <p:grpSpPr>
          <a:xfrm rot="2015902">
            <a:off x="-2095338" y="9911798"/>
            <a:ext cx="457194" cy="2807370"/>
            <a:chOff x="216574" y="-2582780"/>
            <a:chExt cx="457194" cy="2807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968F12-8C64-4580-8A0E-9134FB7E9551}"/>
                </a:ext>
              </a:extLst>
            </p:cNvPr>
            <p:cNvSpPr/>
            <p:nvPr/>
          </p:nvSpPr>
          <p:spPr>
            <a:xfrm>
              <a:off x="445171" y="-2582780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81DF78-2079-4BD3-917C-074C035DBE20}"/>
                </a:ext>
              </a:extLst>
            </p:cNvPr>
            <p:cNvSpPr/>
            <p:nvPr/>
          </p:nvSpPr>
          <p:spPr>
            <a:xfrm>
              <a:off x="216574" y="-218974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561A55-5D63-480B-854B-1E338B524F5F}"/>
                </a:ext>
              </a:extLst>
            </p:cNvPr>
            <p:cNvSpPr/>
            <p:nvPr/>
          </p:nvSpPr>
          <p:spPr>
            <a:xfrm>
              <a:off x="613612" y="-241433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859B992-CB2D-42CE-8BA8-A79EDC5505C8}"/>
              </a:ext>
            </a:extLst>
          </p:cNvPr>
          <p:cNvSpPr/>
          <p:nvPr/>
        </p:nvSpPr>
        <p:spPr>
          <a:xfrm>
            <a:off x="902369" y="2414338"/>
            <a:ext cx="5053263" cy="66574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47700" dist="38100" dir="39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03F1E-D66E-49EC-BFC3-0332EB48D838}"/>
              </a:ext>
            </a:extLst>
          </p:cNvPr>
          <p:cNvSpPr/>
          <p:nvPr/>
        </p:nvSpPr>
        <p:spPr>
          <a:xfrm>
            <a:off x="1287380" y="2767263"/>
            <a:ext cx="4283241" cy="49329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763" r="-8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1E562-63EB-4715-BDDE-CE6FB2A999A0}"/>
              </a:ext>
            </a:extLst>
          </p:cNvPr>
          <p:cNvSpPr txBox="1"/>
          <p:nvPr/>
        </p:nvSpPr>
        <p:spPr>
          <a:xfrm>
            <a:off x="1026076" y="7878179"/>
            <a:ext cx="49295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GAME TRIAL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895C0-8EF2-47D2-8ADD-D878716A661B}"/>
              </a:ext>
            </a:extLst>
          </p:cNvPr>
          <p:cNvGrpSpPr/>
          <p:nvPr/>
        </p:nvGrpSpPr>
        <p:grpSpPr>
          <a:xfrm rot="16200000">
            <a:off x="-1632282" y="5783179"/>
            <a:ext cx="457194" cy="2807370"/>
            <a:chOff x="216574" y="-2582780"/>
            <a:chExt cx="457194" cy="2807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71B67D-86EC-4437-ADD2-DB5FDFF660CD}"/>
                </a:ext>
              </a:extLst>
            </p:cNvPr>
            <p:cNvSpPr/>
            <p:nvPr/>
          </p:nvSpPr>
          <p:spPr>
            <a:xfrm>
              <a:off x="445171" y="-2582780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56881B-9A3C-42E1-A8E0-EE627519AC99}"/>
                </a:ext>
              </a:extLst>
            </p:cNvPr>
            <p:cNvSpPr/>
            <p:nvPr/>
          </p:nvSpPr>
          <p:spPr>
            <a:xfrm>
              <a:off x="216574" y="-218974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42C7D9-32A4-437D-8970-5C0966E82350}"/>
                </a:ext>
              </a:extLst>
            </p:cNvPr>
            <p:cNvSpPr/>
            <p:nvPr/>
          </p:nvSpPr>
          <p:spPr>
            <a:xfrm>
              <a:off x="613612" y="-241433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4707C1-95FF-44B8-BB67-7B69F5275C29}"/>
              </a:ext>
            </a:extLst>
          </p:cNvPr>
          <p:cNvGrpSpPr/>
          <p:nvPr/>
        </p:nvGrpSpPr>
        <p:grpSpPr>
          <a:xfrm rot="9027008">
            <a:off x="7263069" y="12464717"/>
            <a:ext cx="457194" cy="2807370"/>
            <a:chOff x="216574" y="-2582780"/>
            <a:chExt cx="457194" cy="2807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A767D1-ED12-4BDD-9C58-B153D9128382}"/>
                </a:ext>
              </a:extLst>
            </p:cNvPr>
            <p:cNvSpPr/>
            <p:nvPr/>
          </p:nvSpPr>
          <p:spPr>
            <a:xfrm>
              <a:off x="445171" y="-2582780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9834FA-75A9-46EC-9045-08195D0F8870}"/>
                </a:ext>
              </a:extLst>
            </p:cNvPr>
            <p:cNvSpPr/>
            <p:nvPr/>
          </p:nvSpPr>
          <p:spPr>
            <a:xfrm>
              <a:off x="216574" y="-218974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7F0690-AF8E-418C-A9AA-98552D653D72}"/>
                </a:ext>
              </a:extLst>
            </p:cNvPr>
            <p:cNvSpPr/>
            <p:nvPr/>
          </p:nvSpPr>
          <p:spPr>
            <a:xfrm>
              <a:off x="613612" y="-2414338"/>
              <a:ext cx="60156" cy="2414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473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accel="48000" de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repeatCount="indefinite" accel="48000" decel="4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repeatCount="indefinite" accel="48000" de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repeatCount="indefinite" accel="48000" decel="4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repeatCount="indefinite" accel="48000" decel="4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repeatCount="indefinite" accel="48000" decel="48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4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3.33333E-6 L -3.7037E-7 -0.25 " pathEditMode="relative" rAng="0" ptsTypes="AA">
                                          <p:cBhvr>
                                            <p:cTn id="30" dur="3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3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p14:presetBounceEnd="100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8000" y="9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3000" accel="50000" decel="50000" fill="hold" grpId="2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2.08333E-7 0.00092 L 0.03164 0.00092 L -0.02695 0.00092 L 2.08333E-7 0.00092 Z " pathEditMode="relative" rAng="0" ptsTypes="AAAA">
                                          <p:cBhvr>
                                            <p:cTn id="38" dur="14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6" grpId="2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accel="48000" decel="4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repeatCount="indefinite" accel="48000" decel="4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repeatCount="indefinite" accel="48000" decel="48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repeatCount="indefinite" accel="48000" decel="4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repeatCount="indefinite" accel="48000" decel="4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repeatCount="indefinite" accel="48000" decel="48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4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037E-7 3.33333E-6 L -3.7037E-7 -0.25 " pathEditMode="relative" rAng="0" ptsTypes="AA">
                                          <p:cBhvr>
                                            <p:cTn id="30" dur="3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3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98000" y="9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3000" accel="50000" decel="50000" fill="hold" grpId="2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2.08333E-7 0.00092 L 0.03164 0.00092 L -0.02695 0.00092 L 2.08333E-7 0.00092 Z " pathEditMode="relative" rAng="0" ptsTypes="AAAA">
                                          <p:cBhvr>
                                            <p:cTn id="38" dur="14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6" grpId="2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Extrabold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dhani uchiha</dc:creator>
  <cp:lastModifiedBy>DHANI</cp:lastModifiedBy>
  <cp:revision>6</cp:revision>
  <dcterms:created xsi:type="dcterms:W3CDTF">2017-08-29T13:24:00Z</dcterms:created>
  <dcterms:modified xsi:type="dcterms:W3CDTF">2019-02-20T15:30:01Z</dcterms:modified>
</cp:coreProperties>
</file>